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309" r:id="rId6"/>
    <p:sldId id="310" r:id="rId7"/>
    <p:sldId id="262" r:id="rId8"/>
    <p:sldId id="268" r:id="rId9"/>
    <p:sldId id="283" r:id="rId10"/>
    <p:sldId id="272" r:id="rId11"/>
    <p:sldId id="301" r:id="rId12"/>
    <p:sldId id="302" r:id="rId13"/>
    <p:sldId id="284" r:id="rId14"/>
    <p:sldId id="304" r:id="rId15"/>
    <p:sldId id="305" r:id="rId16"/>
    <p:sldId id="291" r:id="rId17"/>
    <p:sldId id="285" r:id="rId18"/>
    <p:sldId id="286" r:id="rId19"/>
    <p:sldId id="280" r:id="rId20"/>
    <p:sldId id="281" r:id="rId21"/>
    <p:sldId id="278" r:id="rId22"/>
    <p:sldId id="279" r:id="rId23"/>
    <p:sldId id="287" r:id="rId24"/>
    <p:sldId id="290" r:id="rId25"/>
    <p:sldId id="282" r:id="rId26"/>
    <p:sldId id="275" r:id="rId27"/>
    <p:sldId id="276" r:id="rId28"/>
    <p:sldId id="277" r:id="rId29"/>
    <p:sldId id="293" r:id="rId30"/>
    <p:sldId id="265" r:id="rId31"/>
    <p:sldId id="266" r:id="rId32"/>
    <p:sldId id="270" r:id="rId33"/>
    <p:sldId id="269" r:id="rId34"/>
    <p:sldId id="271" r:id="rId35"/>
    <p:sldId id="273" r:id="rId36"/>
    <p:sldId id="294" r:id="rId37"/>
    <p:sldId id="295" r:id="rId38"/>
    <p:sldId id="296" r:id="rId39"/>
    <p:sldId id="297" r:id="rId40"/>
    <p:sldId id="292" r:id="rId41"/>
    <p:sldId id="298" r:id="rId42"/>
    <p:sldId id="300" r:id="rId43"/>
    <p:sldId id="306" r:id="rId44"/>
    <p:sldId id="307" r:id="rId45"/>
    <p:sldId id="311" r:id="rId46"/>
    <p:sldId id="308" r:id="rId47"/>
    <p:sldId id="260" r:id="rId48"/>
    <p:sldId id="26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BEA5F-ABDC-9BDA-2F23-2083CF222C50}" v="1001" dt="2024-05-02T15:23:33.247"/>
    <p1510:client id="{21EDED85-042E-490B-9792-89B5A27261F8}" v="3" dt="2024-05-02T03:01:07.145"/>
    <p1510:client id="{EF4BCC1B-3178-4EF0-B5C4-F03B67EC18B6}" v="47" dt="2024-05-02T00:25:41.9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3" autoAdjust="0"/>
    <p:restoredTop sz="94660"/>
  </p:normalViewPr>
  <p:slideViewPr>
    <p:cSldViewPr snapToGrid="0">
      <p:cViewPr>
        <p:scale>
          <a:sx n="60" d="100"/>
          <a:sy n="60" d="100"/>
        </p:scale>
        <p:origin x="350"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zda, Nikodem P." userId="S::ngazda@ufl.edu::8ad915a3-dc24-43fb-b3a0-a2644c2720ee" providerId="AD" clId="Web-{4B4A50CD-DA9B-4DF2-8B28-1EC0AA047A93}"/>
    <pc:docChg chg="addSld modSld">
      <pc:chgData name="Gazda, Nikodem P." userId="S::ngazda@ufl.edu::8ad915a3-dc24-43fb-b3a0-a2644c2720ee" providerId="AD" clId="Web-{4B4A50CD-DA9B-4DF2-8B28-1EC0AA047A93}" dt="2024-04-08T02:43:12.608" v="20"/>
      <pc:docMkLst>
        <pc:docMk/>
      </pc:docMkLst>
      <pc:sldChg chg="modSp">
        <pc:chgData name="Gazda, Nikodem P." userId="S::ngazda@ufl.edu::8ad915a3-dc24-43fb-b3a0-a2644c2720ee" providerId="AD" clId="Web-{4B4A50CD-DA9B-4DF2-8B28-1EC0AA047A93}" dt="2024-04-08T02:41:53.996" v="10" actId="20577"/>
        <pc:sldMkLst>
          <pc:docMk/>
          <pc:sldMk cId="248210618" sldId="257"/>
        </pc:sldMkLst>
        <pc:spChg chg="mod">
          <ac:chgData name="Gazda, Nikodem P." userId="S::ngazda@ufl.edu::8ad915a3-dc24-43fb-b3a0-a2644c2720ee" providerId="AD" clId="Web-{4B4A50CD-DA9B-4DF2-8B28-1EC0AA047A93}" dt="2024-04-08T02:41:53.996" v="10" actId="20577"/>
          <ac:spMkLst>
            <pc:docMk/>
            <pc:sldMk cId="248210618" sldId="257"/>
            <ac:spMk id="2" creationId="{9CD19EBF-EDD4-E7B9-949A-C3582E5546C1}"/>
          </ac:spMkLst>
        </pc:spChg>
      </pc:sldChg>
      <pc:sldChg chg="modSp">
        <pc:chgData name="Gazda, Nikodem P." userId="S::ngazda@ufl.edu::8ad915a3-dc24-43fb-b3a0-a2644c2720ee" providerId="AD" clId="Web-{4B4A50CD-DA9B-4DF2-8B28-1EC0AA047A93}" dt="2024-04-08T02:41:57.965" v="12" actId="20577"/>
        <pc:sldMkLst>
          <pc:docMk/>
          <pc:sldMk cId="1516366932" sldId="258"/>
        </pc:sldMkLst>
        <pc:spChg chg="mod">
          <ac:chgData name="Gazda, Nikodem P." userId="S::ngazda@ufl.edu::8ad915a3-dc24-43fb-b3a0-a2644c2720ee" providerId="AD" clId="Web-{4B4A50CD-DA9B-4DF2-8B28-1EC0AA047A93}" dt="2024-04-08T02:41:57.965" v="12" actId="20577"/>
          <ac:spMkLst>
            <pc:docMk/>
            <pc:sldMk cId="1516366932" sldId="258"/>
            <ac:spMk id="2" creationId="{EBC5E70B-C167-76F7-F940-8A74E7EA3928}"/>
          </ac:spMkLst>
        </pc:spChg>
      </pc:sldChg>
      <pc:sldChg chg="modSp">
        <pc:chgData name="Gazda, Nikodem P." userId="S::ngazda@ufl.edu::8ad915a3-dc24-43fb-b3a0-a2644c2720ee" providerId="AD" clId="Web-{4B4A50CD-DA9B-4DF2-8B28-1EC0AA047A93}" dt="2024-04-08T02:42:02.840" v="14" actId="20577"/>
        <pc:sldMkLst>
          <pc:docMk/>
          <pc:sldMk cId="3605184694" sldId="259"/>
        </pc:sldMkLst>
        <pc:spChg chg="mod">
          <ac:chgData name="Gazda, Nikodem P." userId="S::ngazda@ufl.edu::8ad915a3-dc24-43fb-b3a0-a2644c2720ee" providerId="AD" clId="Web-{4B4A50CD-DA9B-4DF2-8B28-1EC0AA047A93}" dt="2024-04-08T02:42:02.840" v="14" actId="20577"/>
          <ac:spMkLst>
            <pc:docMk/>
            <pc:sldMk cId="3605184694" sldId="259"/>
            <ac:spMk id="2" creationId="{03A81B44-35E5-7BA6-3976-E6140A4DEA21}"/>
          </ac:spMkLst>
        </pc:spChg>
      </pc:sldChg>
      <pc:sldChg chg="modSp">
        <pc:chgData name="Gazda, Nikodem P." userId="S::ngazda@ufl.edu::8ad915a3-dc24-43fb-b3a0-a2644c2720ee" providerId="AD" clId="Web-{4B4A50CD-DA9B-4DF2-8B28-1EC0AA047A93}" dt="2024-04-08T02:42:06.512" v="16" actId="20577"/>
        <pc:sldMkLst>
          <pc:docMk/>
          <pc:sldMk cId="3335040730" sldId="260"/>
        </pc:sldMkLst>
        <pc:spChg chg="mod">
          <ac:chgData name="Gazda, Nikodem P." userId="S::ngazda@ufl.edu::8ad915a3-dc24-43fb-b3a0-a2644c2720ee" providerId="AD" clId="Web-{4B4A50CD-DA9B-4DF2-8B28-1EC0AA047A93}" dt="2024-04-08T02:42:06.512" v="16" actId="20577"/>
          <ac:spMkLst>
            <pc:docMk/>
            <pc:sldMk cId="3335040730" sldId="260"/>
            <ac:spMk id="2" creationId="{C654DD36-4BF9-8A78-2F51-C5ACF2A4CC0B}"/>
          </ac:spMkLst>
        </pc:spChg>
      </pc:sldChg>
      <pc:sldChg chg="modSp">
        <pc:chgData name="Gazda, Nikodem P." userId="S::ngazda@ufl.edu::8ad915a3-dc24-43fb-b3a0-a2644c2720ee" providerId="AD" clId="Web-{4B4A50CD-DA9B-4DF2-8B28-1EC0AA047A93}" dt="2024-04-08T02:43:09.655" v="19" actId="20577"/>
        <pc:sldMkLst>
          <pc:docMk/>
          <pc:sldMk cId="2175011137" sldId="261"/>
        </pc:sldMkLst>
        <pc:spChg chg="mod">
          <ac:chgData name="Gazda, Nikodem P." userId="S::ngazda@ufl.edu::8ad915a3-dc24-43fb-b3a0-a2644c2720ee" providerId="AD" clId="Web-{4B4A50CD-DA9B-4DF2-8B28-1EC0AA047A93}" dt="2024-04-08T02:43:09.655" v="19" actId="20577"/>
          <ac:spMkLst>
            <pc:docMk/>
            <pc:sldMk cId="2175011137" sldId="261"/>
            <ac:spMk id="2" creationId="{E48A3682-5D26-C882-2084-A4FB9E577AB4}"/>
          </ac:spMkLst>
        </pc:spChg>
      </pc:sldChg>
      <pc:sldChg chg="new">
        <pc:chgData name="Gazda, Nikodem P." userId="S::ngazda@ufl.edu::8ad915a3-dc24-43fb-b3a0-a2644c2720ee" providerId="AD" clId="Web-{4B4A50CD-DA9B-4DF2-8B28-1EC0AA047A93}" dt="2024-04-08T02:43:12.608" v="20"/>
        <pc:sldMkLst>
          <pc:docMk/>
          <pc:sldMk cId="1452317717" sldId="262"/>
        </pc:sldMkLst>
      </pc:sldChg>
    </pc:docChg>
  </pc:docChgLst>
  <pc:docChgLst>
    <pc:chgData name="Lijewski, Jonathan M." userId="S::jlijewski@ufl.edu::df5ed405-9a28-4d49-a1ad-9136ba553f82" providerId="AD" clId="Web-{114BEA5F-ABDC-9BDA-2F23-2083CF222C50}"/>
    <pc:docChg chg="modSld">
      <pc:chgData name="Lijewski, Jonathan M." userId="S::jlijewski@ufl.edu::df5ed405-9a28-4d49-a1ad-9136ba553f82" providerId="AD" clId="Web-{114BEA5F-ABDC-9BDA-2F23-2083CF222C50}" dt="2024-05-02T15:23:33.247" v="1003" actId="20577"/>
      <pc:docMkLst>
        <pc:docMk/>
      </pc:docMkLst>
      <pc:sldChg chg="modSp">
        <pc:chgData name="Lijewski, Jonathan M." userId="S::jlijewski@ufl.edu::df5ed405-9a28-4d49-a1ad-9136ba553f82" providerId="AD" clId="Web-{114BEA5F-ABDC-9BDA-2F23-2083CF222C50}" dt="2024-05-02T15:23:04.027" v="969" actId="14100"/>
        <pc:sldMkLst>
          <pc:docMk/>
          <pc:sldMk cId="4196877576" sldId="308"/>
        </pc:sldMkLst>
        <pc:spChg chg="mod">
          <ac:chgData name="Lijewski, Jonathan M." userId="S::jlijewski@ufl.edu::df5ed405-9a28-4d49-a1ad-9136ba553f82" providerId="AD" clId="Web-{114BEA5F-ABDC-9BDA-2F23-2083CF222C50}" dt="2024-05-02T15:23:00.058" v="967" actId="1076"/>
          <ac:spMkLst>
            <pc:docMk/>
            <pc:sldMk cId="4196877576" sldId="308"/>
            <ac:spMk id="2" creationId="{1AB07175-0CD4-E9D7-C61C-F96E543BB95E}"/>
          </ac:spMkLst>
        </pc:spChg>
        <pc:spChg chg="mod">
          <ac:chgData name="Lijewski, Jonathan M." userId="S::jlijewski@ufl.edu::df5ed405-9a28-4d49-a1ad-9136ba553f82" providerId="AD" clId="Web-{114BEA5F-ABDC-9BDA-2F23-2083CF222C50}" dt="2024-05-02T15:23:04.027" v="969" actId="14100"/>
          <ac:spMkLst>
            <pc:docMk/>
            <pc:sldMk cId="4196877576" sldId="308"/>
            <ac:spMk id="3" creationId="{A19DC7FB-1F9C-DDD8-930B-7B51E6649F2F}"/>
          </ac:spMkLst>
        </pc:spChg>
      </pc:sldChg>
      <pc:sldChg chg="modSp">
        <pc:chgData name="Lijewski, Jonathan M." userId="S::jlijewski@ufl.edu::df5ed405-9a28-4d49-a1ad-9136ba553f82" providerId="AD" clId="Web-{114BEA5F-ABDC-9BDA-2F23-2083CF222C50}" dt="2024-05-02T14:46:34.082" v="73" actId="20577"/>
        <pc:sldMkLst>
          <pc:docMk/>
          <pc:sldMk cId="2853237127" sldId="309"/>
        </pc:sldMkLst>
        <pc:spChg chg="mod">
          <ac:chgData name="Lijewski, Jonathan M." userId="S::jlijewski@ufl.edu::df5ed405-9a28-4d49-a1ad-9136ba553f82" providerId="AD" clId="Web-{114BEA5F-ABDC-9BDA-2F23-2083CF222C50}" dt="2024-05-02T14:46:34.082" v="73" actId="20577"/>
          <ac:spMkLst>
            <pc:docMk/>
            <pc:sldMk cId="2853237127" sldId="309"/>
            <ac:spMk id="3" creationId="{A19DC7FB-1F9C-DDD8-930B-7B51E6649F2F}"/>
          </ac:spMkLst>
        </pc:spChg>
      </pc:sldChg>
      <pc:sldChg chg="modSp">
        <pc:chgData name="Lijewski, Jonathan M." userId="S::jlijewski@ufl.edu::df5ed405-9a28-4d49-a1ad-9136ba553f82" providerId="AD" clId="Web-{114BEA5F-ABDC-9BDA-2F23-2083CF222C50}" dt="2024-05-02T15:12:29.725" v="962" actId="20577"/>
        <pc:sldMkLst>
          <pc:docMk/>
          <pc:sldMk cId="1257355100" sldId="310"/>
        </pc:sldMkLst>
        <pc:spChg chg="mod">
          <ac:chgData name="Lijewski, Jonathan M." userId="S::jlijewski@ufl.edu::df5ed405-9a28-4d49-a1ad-9136ba553f82" providerId="AD" clId="Web-{114BEA5F-ABDC-9BDA-2F23-2083CF222C50}" dt="2024-05-02T15:01:11.923" v="685" actId="1076"/>
          <ac:spMkLst>
            <pc:docMk/>
            <pc:sldMk cId="1257355100" sldId="310"/>
            <ac:spMk id="2" creationId="{1AB07175-0CD4-E9D7-C61C-F96E543BB95E}"/>
          </ac:spMkLst>
        </pc:spChg>
        <pc:spChg chg="mod">
          <ac:chgData name="Lijewski, Jonathan M." userId="S::jlijewski@ufl.edu::df5ed405-9a28-4d49-a1ad-9136ba553f82" providerId="AD" clId="Web-{114BEA5F-ABDC-9BDA-2F23-2083CF222C50}" dt="2024-05-02T15:12:29.725" v="962" actId="20577"/>
          <ac:spMkLst>
            <pc:docMk/>
            <pc:sldMk cId="1257355100" sldId="310"/>
            <ac:spMk id="3" creationId="{A19DC7FB-1F9C-DDD8-930B-7B51E6649F2F}"/>
          </ac:spMkLst>
        </pc:spChg>
      </pc:sldChg>
      <pc:sldChg chg="modSp">
        <pc:chgData name="Lijewski, Jonathan M." userId="S::jlijewski@ufl.edu::df5ed405-9a28-4d49-a1ad-9136ba553f82" providerId="AD" clId="Web-{114BEA5F-ABDC-9BDA-2F23-2083CF222C50}" dt="2024-05-02T15:23:33.247" v="1003" actId="20577"/>
        <pc:sldMkLst>
          <pc:docMk/>
          <pc:sldMk cId="3681959889" sldId="311"/>
        </pc:sldMkLst>
        <pc:spChg chg="mod">
          <ac:chgData name="Lijewski, Jonathan M." userId="S::jlijewski@ufl.edu::df5ed405-9a28-4d49-a1ad-9136ba553f82" providerId="AD" clId="Web-{114BEA5F-ABDC-9BDA-2F23-2083CF222C50}" dt="2024-05-02T15:23:33.247" v="1003" actId="20577"/>
          <ac:spMkLst>
            <pc:docMk/>
            <pc:sldMk cId="3681959889" sldId="311"/>
            <ac:spMk id="3" creationId="{A19DC7FB-1F9C-DDD8-930B-7B51E6649F2F}"/>
          </ac:spMkLst>
        </pc:spChg>
      </pc:sldChg>
    </pc:docChg>
  </pc:docChgLst>
  <pc:docChgLst>
    <pc:chgData name="Gazda, Nikodem P." userId="S::ngazda@ufl.edu::8ad915a3-dc24-43fb-b3a0-a2644c2720ee" providerId="AD" clId="Web-{49B9DADF-73A7-4B50-9A94-381391C16CDE}"/>
    <pc:docChg chg="addSld modSld">
      <pc:chgData name="Gazda, Nikodem P." userId="S::ngazda@ufl.edu::8ad915a3-dc24-43fb-b3a0-a2644c2720ee" providerId="AD" clId="Web-{49B9DADF-73A7-4B50-9A94-381391C16CDE}" dt="2024-04-08T03:26:04.418" v="337" actId="20577"/>
      <pc:docMkLst>
        <pc:docMk/>
      </pc:docMkLst>
      <pc:sldChg chg="modSp">
        <pc:chgData name="Gazda, Nikodem P." userId="S::ngazda@ufl.edu::8ad915a3-dc24-43fb-b3a0-a2644c2720ee" providerId="AD" clId="Web-{49B9DADF-73A7-4B50-9A94-381391C16CDE}" dt="2024-04-08T03:08:36.029" v="50" actId="20577"/>
        <pc:sldMkLst>
          <pc:docMk/>
          <pc:sldMk cId="1452317717" sldId="262"/>
        </pc:sldMkLst>
        <pc:spChg chg="mod">
          <ac:chgData name="Gazda, Nikodem P." userId="S::ngazda@ufl.edu::8ad915a3-dc24-43fb-b3a0-a2644c2720ee" providerId="AD" clId="Web-{49B9DADF-73A7-4B50-9A94-381391C16CDE}" dt="2024-04-08T03:08:36.029" v="50" actId="20577"/>
          <ac:spMkLst>
            <pc:docMk/>
            <pc:sldMk cId="1452317717" sldId="262"/>
            <ac:spMk id="2" creationId="{FBC6AE9E-3C98-AECD-D23E-20C21B2F71E2}"/>
          </ac:spMkLst>
        </pc:spChg>
      </pc:sldChg>
      <pc:sldChg chg="modSp">
        <pc:chgData name="Gazda, Nikodem P." userId="S::ngazda@ufl.edu::8ad915a3-dc24-43fb-b3a0-a2644c2720ee" providerId="AD" clId="Web-{49B9DADF-73A7-4B50-9A94-381391C16CDE}" dt="2024-04-08T03:06:45.806" v="8" actId="20577"/>
        <pc:sldMkLst>
          <pc:docMk/>
          <pc:sldMk cId="2008167202" sldId="263"/>
        </pc:sldMkLst>
        <pc:spChg chg="mod">
          <ac:chgData name="Gazda, Nikodem P." userId="S::ngazda@ufl.edu::8ad915a3-dc24-43fb-b3a0-a2644c2720ee" providerId="AD" clId="Web-{49B9DADF-73A7-4B50-9A94-381391C16CDE}" dt="2024-04-08T03:06:45.806" v="8" actId="20577"/>
          <ac:spMkLst>
            <pc:docMk/>
            <pc:sldMk cId="2008167202" sldId="263"/>
            <ac:spMk id="3" creationId="{4663F0A2-A89C-8930-5463-26BEF33B0B6C}"/>
          </ac:spMkLst>
        </pc:spChg>
      </pc:sldChg>
      <pc:sldChg chg="modSp add replId">
        <pc:chgData name="Gazda, Nikodem P." userId="S::ngazda@ufl.edu::8ad915a3-dc24-43fb-b3a0-a2644c2720ee" providerId="AD" clId="Web-{49B9DADF-73A7-4B50-9A94-381391C16CDE}" dt="2024-04-08T03:08:14.903" v="44" actId="20577"/>
        <pc:sldMkLst>
          <pc:docMk/>
          <pc:sldMk cId="408393833" sldId="264"/>
        </pc:sldMkLst>
        <pc:spChg chg="mod">
          <ac:chgData name="Gazda, Nikodem P." userId="S::ngazda@ufl.edu::8ad915a3-dc24-43fb-b3a0-a2644c2720ee" providerId="AD" clId="Web-{49B9DADF-73A7-4B50-9A94-381391C16CDE}" dt="2024-04-08T03:06:51.509" v="13" actId="20577"/>
          <ac:spMkLst>
            <pc:docMk/>
            <pc:sldMk cId="408393833" sldId="264"/>
            <ac:spMk id="2" creationId="{037430C9-63CB-6CD7-1BB6-F1D1C4454212}"/>
          </ac:spMkLst>
        </pc:spChg>
        <pc:spChg chg="mod">
          <ac:chgData name="Gazda, Nikodem P." userId="S::ngazda@ufl.edu::8ad915a3-dc24-43fb-b3a0-a2644c2720ee" providerId="AD" clId="Web-{49B9DADF-73A7-4B50-9A94-381391C16CDE}" dt="2024-04-08T03:08:14.903" v="44" actId="20577"/>
          <ac:spMkLst>
            <pc:docMk/>
            <pc:sldMk cId="408393833" sldId="264"/>
            <ac:spMk id="3" creationId="{4663F0A2-A89C-8930-5463-26BEF33B0B6C}"/>
          </ac:spMkLst>
        </pc:spChg>
      </pc:sldChg>
      <pc:sldChg chg="modSp new">
        <pc:chgData name="Gazda, Nikodem P." userId="S::ngazda@ufl.edu::8ad915a3-dc24-43fb-b3a0-a2644c2720ee" providerId="AD" clId="Web-{49B9DADF-73A7-4B50-9A94-381391C16CDE}" dt="2024-04-08T03:23:12.677" v="281" actId="20577"/>
        <pc:sldMkLst>
          <pc:docMk/>
          <pc:sldMk cId="634985507" sldId="265"/>
        </pc:sldMkLst>
        <pc:spChg chg="mod">
          <ac:chgData name="Gazda, Nikodem P." userId="S::ngazda@ufl.edu::8ad915a3-dc24-43fb-b3a0-a2644c2720ee" providerId="AD" clId="Web-{49B9DADF-73A7-4B50-9A94-381391C16CDE}" dt="2024-04-08T03:09:44.345" v="72" actId="20577"/>
          <ac:spMkLst>
            <pc:docMk/>
            <pc:sldMk cId="634985507" sldId="265"/>
            <ac:spMk id="2" creationId="{BB23E564-6277-0090-C623-DC0B6B1BAA03}"/>
          </ac:spMkLst>
        </pc:spChg>
        <pc:spChg chg="mod">
          <ac:chgData name="Gazda, Nikodem P." userId="S::ngazda@ufl.edu::8ad915a3-dc24-43fb-b3a0-a2644c2720ee" providerId="AD" clId="Web-{49B9DADF-73A7-4B50-9A94-381391C16CDE}" dt="2024-04-08T03:23:12.677" v="281" actId="20577"/>
          <ac:spMkLst>
            <pc:docMk/>
            <pc:sldMk cId="634985507" sldId="265"/>
            <ac:spMk id="3" creationId="{65CF6D81-CF6C-FD0F-AF19-4BFD5B7B3E92}"/>
          </ac:spMkLst>
        </pc:spChg>
      </pc:sldChg>
      <pc:sldChg chg="modSp add replId">
        <pc:chgData name="Gazda, Nikodem P." userId="S::ngazda@ufl.edu::8ad915a3-dc24-43fb-b3a0-a2644c2720ee" providerId="AD" clId="Web-{49B9DADF-73A7-4B50-9A94-381391C16CDE}" dt="2024-04-08T03:23:57.163" v="290" actId="20577"/>
        <pc:sldMkLst>
          <pc:docMk/>
          <pc:sldMk cId="1649179740" sldId="266"/>
        </pc:sldMkLst>
        <pc:spChg chg="mod">
          <ac:chgData name="Gazda, Nikodem P." userId="S::ngazda@ufl.edu::8ad915a3-dc24-43fb-b3a0-a2644c2720ee" providerId="AD" clId="Web-{49B9DADF-73A7-4B50-9A94-381391C16CDE}" dt="2024-04-08T03:23:57.163" v="290" actId="20577"/>
          <ac:spMkLst>
            <pc:docMk/>
            <pc:sldMk cId="1649179740" sldId="266"/>
            <ac:spMk id="3" creationId="{65CF6D81-CF6C-FD0F-AF19-4BFD5B7B3E92}"/>
          </ac:spMkLst>
        </pc:spChg>
      </pc:sldChg>
      <pc:sldChg chg="modSp add replId">
        <pc:chgData name="Gazda, Nikodem P." userId="S::ngazda@ufl.edu::8ad915a3-dc24-43fb-b3a0-a2644c2720ee" providerId="AD" clId="Web-{49B9DADF-73A7-4B50-9A94-381391C16CDE}" dt="2024-04-08T03:26:04.418" v="337" actId="20577"/>
        <pc:sldMkLst>
          <pc:docMk/>
          <pc:sldMk cId="1960641632" sldId="267"/>
        </pc:sldMkLst>
        <pc:spChg chg="mod">
          <ac:chgData name="Gazda, Nikodem P." userId="S::ngazda@ufl.edu::8ad915a3-dc24-43fb-b3a0-a2644c2720ee" providerId="AD" clId="Web-{49B9DADF-73A7-4B50-9A94-381391C16CDE}" dt="2024-04-08T03:26:04.418" v="337" actId="20577"/>
          <ac:spMkLst>
            <pc:docMk/>
            <pc:sldMk cId="1960641632" sldId="267"/>
            <ac:spMk id="3" creationId="{65CF6D81-CF6C-FD0F-AF19-4BFD5B7B3E92}"/>
          </ac:spMkLst>
        </pc:spChg>
      </pc:sldChg>
    </pc:docChg>
  </pc:docChgLst>
  <pc:docChgLst>
    <pc:chgData name="Gazda, Nikodem P." userId="S::ngazda@ufl.edu::8ad915a3-dc24-43fb-b3a0-a2644c2720ee" providerId="AD" clId="Web-{9BB424B6-569F-44F2-987F-92C0102DE012}"/>
    <pc:docChg chg="addSld modSld">
      <pc:chgData name="Gazda, Nikodem P." userId="S::ngazda@ufl.edu::8ad915a3-dc24-43fb-b3a0-a2644c2720ee" providerId="AD" clId="Web-{9BB424B6-569F-44F2-987F-92C0102DE012}" dt="2024-04-08T03:04:09.650" v="92" actId="20577"/>
      <pc:docMkLst>
        <pc:docMk/>
      </pc:docMkLst>
      <pc:sldChg chg="modSp new">
        <pc:chgData name="Gazda, Nikodem P." userId="S::ngazda@ufl.edu::8ad915a3-dc24-43fb-b3a0-a2644c2720ee" providerId="AD" clId="Web-{9BB424B6-569F-44F2-987F-92C0102DE012}" dt="2024-04-08T03:04:09.650" v="92" actId="20577"/>
        <pc:sldMkLst>
          <pc:docMk/>
          <pc:sldMk cId="2008167202" sldId="263"/>
        </pc:sldMkLst>
        <pc:spChg chg="mod">
          <ac:chgData name="Gazda, Nikodem P." userId="S::ngazda@ufl.edu::8ad915a3-dc24-43fb-b3a0-a2644c2720ee" providerId="AD" clId="Web-{9BB424B6-569F-44F2-987F-92C0102DE012}" dt="2024-04-08T03:01:03.890" v="2" actId="20577"/>
          <ac:spMkLst>
            <pc:docMk/>
            <pc:sldMk cId="2008167202" sldId="263"/>
            <ac:spMk id="2" creationId="{037430C9-63CB-6CD7-1BB6-F1D1C4454212}"/>
          </ac:spMkLst>
        </pc:spChg>
        <pc:spChg chg="mod">
          <ac:chgData name="Gazda, Nikodem P." userId="S::ngazda@ufl.edu::8ad915a3-dc24-43fb-b3a0-a2644c2720ee" providerId="AD" clId="Web-{9BB424B6-569F-44F2-987F-92C0102DE012}" dt="2024-04-08T03:04:09.650" v="92" actId="20577"/>
          <ac:spMkLst>
            <pc:docMk/>
            <pc:sldMk cId="2008167202" sldId="263"/>
            <ac:spMk id="3" creationId="{4663F0A2-A89C-8930-5463-26BEF33B0B6C}"/>
          </ac:spMkLst>
        </pc:spChg>
      </pc:sldChg>
    </pc:docChg>
  </pc:docChgLst>
  <pc:docChgLst>
    <pc:chgData name="Gazda, Nikodem P." userId="S::ngazda@ufl.edu::8ad915a3-dc24-43fb-b3a0-a2644c2720ee" providerId="AD" clId="Web-{05DDC0D0-B9C7-4113-9A58-594607F8E2D3}"/>
    <pc:docChg chg="delSld modSld">
      <pc:chgData name="Gazda, Nikodem P." userId="S::ngazda@ufl.edu::8ad915a3-dc24-43fb-b3a0-a2644c2720ee" providerId="AD" clId="Web-{05DDC0D0-B9C7-4113-9A58-594607F8E2D3}" dt="2024-04-11T01:27:19.826" v="267" actId="1076"/>
      <pc:docMkLst>
        <pc:docMk/>
      </pc:docMkLst>
      <pc:sldChg chg="del">
        <pc:chgData name="Gazda, Nikodem P." userId="S::ngazda@ufl.edu::8ad915a3-dc24-43fb-b3a0-a2644c2720ee" providerId="AD" clId="Web-{05DDC0D0-B9C7-4113-9A58-594607F8E2D3}" dt="2024-04-11T01:26:26.137" v="263"/>
        <pc:sldMkLst>
          <pc:docMk/>
          <pc:sldMk cId="3605184694" sldId="259"/>
        </pc:sldMkLst>
      </pc:sldChg>
      <pc:sldChg chg="modSp">
        <pc:chgData name="Gazda, Nikodem P." userId="S::ngazda@ufl.edu::8ad915a3-dc24-43fb-b3a0-a2644c2720ee" providerId="AD" clId="Web-{05DDC0D0-B9C7-4113-9A58-594607F8E2D3}" dt="2024-04-11T01:23:45.368" v="128" actId="20577"/>
        <pc:sldMkLst>
          <pc:docMk/>
          <pc:sldMk cId="3335040730" sldId="260"/>
        </pc:sldMkLst>
        <pc:spChg chg="mod">
          <ac:chgData name="Gazda, Nikodem P." userId="S::ngazda@ufl.edu::8ad915a3-dc24-43fb-b3a0-a2644c2720ee" providerId="AD" clId="Web-{05DDC0D0-B9C7-4113-9A58-594607F8E2D3}" dt="2024-04-11T01:23:45.368" v="128" actId="20577"/>
          <ac:spMkLst>
            <pc:docMk/>
            <pc:sldMk cId="3335040730" sldId="260"/>
            <ac:spMk id="3" creationId="{E63CF1E6-4DBF-F58F-D1C6-42CF965561B7}"/>
          </ac:spMkLst>
        </pc:spChg>
      </pc:sldChg>
      <pc:sldChg chg="modSp">
        <pc:chgData name="Gazda, Nikodem P." userId="S::ngazda@ufl.edu::8ad915a3-dc24-43fb-b3a0-a2644c2720ee" providerId="AD" clId="Web-{05DDC0D0-B9C7-4113-9A58-594607F8E2D3}" dt="2024-04-11T01:20:06.754" v="2" actId="20577"/>
        <pc:sldMkLst>
          <pc:docMk/>
          <pc:sldMk cId="408393833" sldId="264"/>
        </pc:sldMkLst>
        <pc:spChg chg="mod">
          <ac:chgData name="Gazda, Nikodem P." userId="S::ngazda@ufl.edu::8ad915a3-dc24-43fb-b3a0-a2644c2720ee" providerId="AD" clId="Web-{05DDC0D0-B9C7-4113-9A58-594607F8E2D3}" dt="2024-04-11T01:20:06.754" v="2" actId="20577"/>
          <ac:spMkLst>
            <pc:docMk/>
            <pc:sldMk cId="408393833" sldId="264"/>
            <ac:spMk id="3" creationId="{4663F0A2-A89C-8930-5463-26BEF33B0B6C}"/>
          </ac:spMkLst>
        </pc:spChg>
      </pc:sldChg>
      <pc:sldChg chg="modSp">
        <pc:chgData name="Gazda, Nikodem P." userId="S::ngazda@ufl.edu::8ad915a3-dc24-43fb-b3a0-a2644c2720ee" providerId="AD" clId="Web-{05DDC0D0-B9C7-4113-9A58-594607F8E2D3}" dt="2024-04-11T01:27:19.826" v="267" actId="1076"/>
        <pc:sldMkLst>
          <pc:docMk/>
          <pc:sldMk cId="634985507" sldId="265"/>
        </pc:sldMkLst>
        <pc:spChg chg="mod">
          <ac:chgData name="Gazda, Nikodem P." userId="S::ngazda@ufl.edu::8ad915a3-dc24-43fb-b3a0-a2644c2720ee" providerId="AD" clId="Web-{05DDC0D0-B9C7-4113-9A58-594607F8E2D3}" dt="2024-04-11T01:27:19.826" v="267" actId="1076"/>
          <ac:spMkLst>
            <pc:docMk/>
            <pc:sldMk cId="634985507" sldId="265"/>
            <ac:spMk id="3" creationId="{65CF6D81-CF6C-FD0F-AF19-4BFD5B7B3E92}"/>
          </ac:spMkLst>
        </pc:spChg>
      </pc:sldChg>
      <pc:sldChg chg="addSp modSp">
        <pc:chgData name="Gazda, Nikodem P." userId="S::ngazda@ufl.edu::8ad915a3-dc24-43fb-b3a0-a2644c2720ee" providerId="AD" clId="Web-{05DDC0D0-B9C7-4113-9A58-594607F8E2D3}" dt="2024-04-11T01:26:09.012" v="262" actId="14100"/>
        <pc:sldMkLst>
          <pc:docMk/>
          <pc:sldMk cId="1960641632" sldId="267"/>
        </pc:sldMkLst>
        <pc:spChg chg="mod">
          <ac:chgData name="Gazda, Nikodem P." userId="S::ngazda@ufl.edu::8ad915a3-dc24-43fb-b3a0-a2644c2720ee" providerId="AD" clId="Web-{05DDC0D0-B9C7-4113-9A58-594607F8E2D3}" dt="2024-04-11T01:26:09.012" v="262" actId="14100"/>
          <ac:spMkLst>
            <pc:docMk/>
            <pc:sldMk cId="1960641632" sldId="267"/>
            <ac:spMk id="3" creationId="{65CF6D81-CF6C-FD0F-AF19-4BFD5B7B3E92}"/>
          </ac:spMkLst>
        </pc:spChg>
        <pc:picChg chg="add mod modCrop">
          <ac:chgData name="Gazda, Nikodem P." userId="S::ngazda@ufl.edu::8ad915a3-dc24-43fb-b3a0-a2644c2720ee" providerId="AD" clId="Web-{05DDC0D0-B9C7-4113-9A58-594607F8E2D3}" dt="2024-04-11T01:26:06.512" v="261" actId="1076"/>
          <ac:picMkLst>
            <pc:docMk/>
            <pc:sldMk cId="1960641632" sldId="267"/>
            <ac:picMk id="4" creationId="{F17AE968-94BB-4108-1837-A5FA53DA24C4}"/>
          </ac:picMkLst>
        </pc:picChg>
      </pc:sldChg>
    </pc:docChg>
  </pc:docChgLst>
  <pc:docChgLst>
    <pc:chgData name="Lijewski, Jonathan M." userId="S::jlijewski@ufl.edu::df5ed405-9a28-4d49-a1ad-9136ba553f82" providerId="AD" clId="Web-{2B55E055-67B7-6B38-A7F2-04D513601971}"/>
    <pc:docChg chg="addSld delSld modSld addMainMaster delMainMaster">
      <pc:chgData name="Lijewski, Jonathan M." userId="S::jlijewski@ufl.edu::df5ed405-9a28-4d49-a1ad-9136ba553f82" providerId="AD" clId="Web-{2B55E055-67B7-6B38-A7F2-04D513601971}" dt="2024-04-09T22:28:18.899" v="221" actId="14100"/>
      <pc:docMkLst>
        <pc:docMk/>
      </pc:docMkLst>
      <pc:sldChg chg="modSp mod modClrScheme chgLayout">
        <pc:chgData name="Lijewski, Jonathan M." userId="S::jlijewski@ufl.edu::df5ed405-9a28-4d49-a1ad-9136ba553f82" providerId="AD" clId="Web-{2B55E055-67B7-6B38-A7F2-04D513601971}" dt="2024-04-09T21:50:29.352" v="121"/>
        <pc:sldMkLst>
          <pc:docMk/>
          <pc:sldMk cId="109857222" sldId="256"/>
        </pc:sldMkLst>
        <pc:spChg chg="mod ord">
          <ac:chgData name="Lijewski, Jonathan M." userId="S::jlijewski@ufl.edu::df5ed405-9a28-4d49-a1ad-9136ba553f82" providerId="AD" clId="Web-{2B55E055-67B7-6B38-A7F2-04D513601971}" dt="2024-04-09T21:50:29.352" v="121"/>
          <ac:spMkLst>
            <pc:docMk/>
            <pc:sldMk cId="109857222" sldId="256"/>
            <ac:spMk id="2" creationId="{00000000-0000-0000-0000-000000000000}"/>
          </ac:spMkLst>
        </pc:spChg>
        <pc:spChg chg="mod ord">
          <ac:chgData name="Lijewski, Jonathan M." userId="S::jlijewski@ufl.edu::df5ed405-9a28-4d49-a1ad-9136ba553f82" providerId="AD" clId="Web-{2B55E055-67B7-6B38-A7F2-04D513601971}" dt="2024-04-09T21:50:29.352" v="121"/>
          <ac:spMkLst>
            <pc:docMk/>
            <pc:sldMk cId="109857222" sldId="256"/>
            <ac:spMk id="3" creationId="{00000000-0000-0000-0000-000000000000}"/>
          </ac:spMkLst>
        </pc:spChg>
      </pc:sldChg>
      <pc:sldChg chg="modSp del mod modClrScheme chgLayout">
        <pc:chgData name="Lijewski, Jonathan M." userId="S::jlijewski@ufl.edu::df5ed405-9a28-4d49-a1ad-9136ba553f82" providerId="AD" clId="Web-{2B55E055-67B7-6B38-A7F2-04D513601971}" dt="2024-04-09T22:27:21.490" v="206"/>
        <pc:sldMkLst>
          <pc:docMk/>
          <pc:sldMk cId="248210618" sldId="257"/>
        </pc:sldMkLst>
        <pc:spChg chg="mod ord">
          <ac:chgData name="Lijewski, Jonathan M." userId="S::jlijewski@ufl.edu::df5ed405-9a28-4d49-a1ad-9136ba553f82" providerId="AD" clId="Web-{2B55E055-67B7-6B38-A7F2-04D513601971}" dt="2024-04-09T21:50:29.352" v="121"/>
          <ac:spMkLst>
            <pc:docMk/>
            <pc:sldMk cId="248210618" sldId="257"/>
            <ac:spMk id="2" creationId="{9CD19EBF-EDD4-E7B9-949A-C3582E5546C1}"/>
          </ac:spMkLst>
        </pc:spChg>
        <pc:spChg chg="mod ord">
          <ac:chgData name="Lijewski, Jonathan M." userId="S::jlijewski@ufl.edu::df5ed405-9a28-4d49-a1ad-9136ba553f82" providerId="AD" clId="Web-{2B55E055-67B7-6B38-A7F2-04D513601971}" dt="2024-04-09T21:50:29.352" v="121"/>
          <ac:spMkLst>
            <pc:docMk/>
            <pc:sldMk cId="248210618" sldId="257"/>
            <ac:spMk id="3" creationId="{57C71DDA-00FD-E411-0EBE-2DA40F543D9C}"/>
          </ac:spMkLst>
        </pc:spChg>
      </pc:sldChg>
      <pc:sldChg chg="modSp del mod modClrScheme chgLayout">
        <pc:chgData name="Lijewski, Jonathan M." userId="S::jlijewski@ufl.edu::df5ed405-9a28-4d49-a1ad-9136ba553f82" providerId="AD" clId="Web-{2B55E055-67B7-6B38-A7F2-04D513601971}" dt="2024-04-09T22:27:34.882" v="207"/>
        <pc:sldMkLst>
          <pc:docMk/>
          <pc:sldMk cId="1516366932" sldId="258"/>
        </pc:sldMkLst>
        <pc:spChg chg="mod ord">
          <ac:chgData name="Lijewski, Jonathan M." userId="S::jlijewski@ufl.edu::df5ed405-9a28-4d49-a1ad-9136ba553f82" providerId="AD" clId="Web-{2B55E055-67B7-6B38-A7F2-04D513601971}" dt="2024-04-09T21:50:29.352" v="121"/>
          <ac:spMkLst>
            <pc:docMk/>
            <pc:sldMk cId="1516366932" sldId="258"/>
            <ac:spMk id="2" creationId="{EBC5E70B-C167-76F7-F940-8A74E7EA3928}"/>
          </ac:spMkLst>
        </pc:spChg>
        <pc:spChg chg="mod ord">
          <ac:chgData name="Lijewski, Jonathan M." userId="S::jlijewski@ufl.edu::df5ed405-9a28-4d49-a1ad-9136ba553f82" providerId="AD" clId="Web-{2B55E055-67B7-6B38-A7F2-04D513601971}" dt="2024-04-09T21:50:29.352" v="121"/>
          <ac:spMkLst>
            <pc:docMk/>
            <pc:sldMk cId="1516366932" sldId="258"/>
            <ac:spMk id="3" creationId="{F1028ED2-5DB9-5838-4288-394836B1FF06}"/>
          </ac:spMkLst>
        </pc:spChg>
      </pc:sldChg>
      <pc:sldChg chg="modSp mod modClrScheme chgLayout">
        <pc:chgData name="Lijewski, Jonathan M." userId="S::jlijewski@ufl.edu::df5ed405-9a28-4d49-a1ad-9136ba553f82" providerId="AD" clId="Web-{2B55E055-67B7-6B38-A7F2-04D513601971}" dt="2024-04-09T21:50:29.352" v="121"/>
        <pc:sldMkLst>
          <pc:docMk/>
          <pc:sldMk cId="3605184694" sldId="259"/>
        </pc:sldMkLst>
        <pc:spChg chg="mod ord">
          <ac:chgData name="Lijewski, Jonathan M." userId="S::jlijewski@ufl.edu::df5ed405-9a28-4d49-a1ad-9136ba553f82" providerId="AD" clId="Web-{2B55E055-67B7-6B38-A7F2-04D513601971}" dt="2024-04-09T21:50:29.352" v="121"/>
          <ac:spMkLst>
            <pc:docMk/>
            <pc:sldMk cId="3605184694" sldId="259"/>
            <ac:spMk id="2" creationId="{03A81B44-35E5-7BA6-3976-E6140A4DEA21}"/>
          </ac:spMkLst>
        </pc:spChg>
        <pc:spChg chg="mod ord">
          <ac:chgData name="Lijewski, Jonathan M." userId="S::jlijewski@ufl.edu::df5ed405-9a28-4d49-a1ad-9136ba553f82" providerId="AD" clId="Web-{2B55E055-67B7-6B38-A7F2-04D513601971}" dt="2024-04-09T21:50:29.352" v="121"/>
          <ac:spMkLst>
            <pc:docMk/>
            <pc:sldMk cId="3605184694" sldId="259"/>
            <ac:spMk id="3" creationId="{80E21CE2-81B4-1D80-7060-AD741300E11D}"/>
          </ac:spMkLst>
        </pc:spChg>
      </pc:sldChg>
      <pc:sldChg chg="modSp mod modClrScheme chgLayout">
        <pc:chgData name="Lijewski, Jonathan M." userId="S::jlijewski@ufl.edu::df5ed405-9a28-4d49-a1ad-9136ba553f82" providerId="AD" clId="Web-{2B55E055-67B7-6B38-A7F2-04D513601971}" dt="2024-04-09T21:50:29.352" v="121"/>
        <pc:sldMkLst>
          <pc:docMk/>
          <pc:sldMk cId="3335040730" sldId="260"/>
        </pc:sldMkLst>
        <pc:spChg chg="mod ord">
          <ac:chgData name="Lijewski, Jonathan M." userId="S::jlijewski@ufl.edu::df5ed405-9a28-4d49-a1ad-9136ba553f82" providerId="AD" clId="Web-{2B55E055-67B7-6B38-A7F2-04D513601971}" dt="2024-04-09T21:50:29.352" v="121"/>
          <ac:spMkLst>
            <pc:docMk/>
            <pc:sldMk cId="3335040730" sldId="260"/>
            <ac:spMk id="2" creationId="{C654DD36-4BF9-8A78-2F51-C5ACF2A4CC0B}"/>
          </ac:spMkLst>
        </pc:spChg>
        <pc:spChg chg="mod ord">
          <ac:chgData name="Lijewski, Jonathan M." userId="S::jlijewski@ufl.edu::df5ed405-9a28-4d49-a1ad-9136ba553f82" providerId="AD" clId="Web-{2B55E055-67B7-6B38-A7F2-04D513601971}" dt="2024-04-09T21:50:29.352" v="121"/>
          <ac:spMkLst>
            <pc:docMk/>
            <pc:sldMk cId="3335040730" sldId="260"/>
            <ac:spMk id="3" creationId="{E63CF1E6-4DBF-F58F-D1C6-42CF965561B7}"/>
          </ac:spMkLst>
        </pc:spChg>
      </pc:sldChg>
      <pc:sldChg chg="modSp mod modClrScheme chgLayout">
        <pc:chgData name="Lijewski, Jonathan M." userId="S::jlijewski@ufl.edu::df5ed405-9a28-4d49-a1ad-9136ba553f82" providerId="AD" clId="Web-{2B55E055-67B7-6B38-A7F2-04D513601971}" dt="2024-04-09T21:50:29.352" v="121"/>
        <pc:sldMkLst>
          <pc:docMk/>
          <pc:sldMk cId="2175011137" sldId="261"/>
        </pc:sldMkLst>
        <pc:spChg chg="mod ord">
          <ac:chgData name="Lijewski, Jonathan M." userId="S::jlijewski@ufl.edu::df5ed405-9a28-4d49-a1ad-9136ba553f82" providerId="AD" clId="Web-{2B55E055-67B7-6B38-A7F2-04D513601971}" dt="2024-04-09T21:50:29.352" v="121"/>
          <ac:spMkLst>
            <pc:docMk/>
            <pc:sldMk cId="2175011137" sldId="261"/>
            <ac:spMk id="2" creationId="{E48A3682-5D26-C882-2084-A4FB9E577AB4}"/>
          </ac:spMkLst>
        </pc:spChg>
        <pc:spChg chg="mod ord">
          <ac:chgData name="Lijewski, Jonathan M." userId="S::jlijewski@ufl.edu::df5ed405-9a28-4d49-a1ad-9136ba553f82" providerId="AD" clId="Web-{2B55E055-67B7-6B38-A7F2-04D513601971}" dt="2024-04-09T21:50:29.352" v="121"/>
          <ac:spMkLst>
            <pc:docMk/>
            <pc:sldMk cId="2175011137" sldId="261"/>
            <ac:spMk id="3" creationId="{F8995FD1-1F49-0299-F387-C26911AC4629}"/>
          </ac:spMkLst>
        </pc:spChg>
      </pc:sldChg>
      <pc:sldChg chg="addSp modSp mod modClrScheme chgLayout">
        <pc:chgData name="Lijewski, Jonathan M." userId="S::jlijewski@ufl.edu::df5ed405-9a28-4d49-a1ad-9136ba553f82" providerId="AD" clId="Web-{2B55E055-67B7-6B38-A7F2-04D513601971}" dt="2024-04-09T21:50:57.650" v="127" actId="14100"/>
        <pc:sldMkLst>
          <pc:docMk/>
          <pc:sldMk cId="1452317717" sldId="262"/>
        </pc:sldMkLst>
        <pc:spChg chg="mod ord">
          <ac:chgData name="Lijewski, Jonathan M." userId="S::jlijewski@ufl.edu::df5ed405-9a28-4d49-a1ad-9136ba553f82" providerId="AD" clId="Web-{2B55E055-67B7-6B38-A7F2-04D513601971}" dt="2024-04-09T21:50:52.368" v="125" actId="1076"/>
          <ac:spMkLst>
            <pc:docMk/>
            <pc:sldMk cId="1452317717" sldId="262"/>
            <ac:spMk id="2" creationId="{FBC6AE9E-3C98-AECD-D23E-20C21B2F71E2}"/>
          </ac:spMkLst>
        </pc:spChg>
        <pc:spChg chg="mod ord">
          <ac:chgData name="Lijewski, Jonathan M." userId="S::jlijewski@ufl.edu::df5ed405-9a28-4d49-a1ad-9136ba553f82" providerId="AD" clId="Web-{2B55E055-67B7-6B38-A7F2-04D513601971}" dt="2024-04-09T21:50:56.353" v="126" actId="1076"/>
          <ac:spMkLst>
            <pc:docMk/>
            <pc:sldMk cId="1452317717" sldId="262"/>
            <ac:spMk id="3" creationId="{AEE7C60E-5698-8270-9C75-C5EAD064C0B5}"/>
          </ac:spMkLst>
        </pc:spChg>
        <pc:picChg chg="add mod">
          <ac:chgData name="Lijewski, Jonathan M." userId="S::jlijewski@ufl.edu::df5ed405-9a28-4d49-a1ad-9136ba553f82" providerId="AD" clId="Web-{2B55E055-67B7-6B38-A7F2-04D513601971}" dt="2024-04-09T21:50:49.009" v="124" actId="1076"/>
          <ac:picMkLst>
            <pc:docMk/>
            <pc:sldMk cId="1452317717" sldId="262"/>
            <ac:picMk id="4" creationId="{7CC3015C-9AEC-C127-E459-38F294D9815A}"/>
          </ac:picMkLst>
        </pc:picChg>
        <pc:picChg chg="add mod">
          <ac:chgData name="Lijewski, Jonathan M." userId="S::jlijewski@ufl.edu::df5ed405-9a28-4d49-a1ad-9136ba553f82" providerId="AD" clId="Web-{2B55E055-67B7-6B38-A7F2-04D513601971}" dt="2024-04-09T21:50:57.650" v="127" actId="14100"/>
          <ac:picMkLst>
            <pc:docMk/>
            <pc:sldMk cId="1452317717" sldId="262"/>
            <ac:picMk id="5" creationId="{B4274488-12AD-8970-92AA-7C2B9A5FD335}"/>
          </ac:picMkLst>
        </pc:picChg>
      </pc:sldChg>
      <pc:sldChg chg="modSp mod modClrScheme chgLayout">
        <pc:chgData name="Lijewski, Jonathan M." userId="S::jlijewski@ufl.edu::df5ed405-9a28-4d49-a1ad-9136ba553f82" providerId="AD" clId="Web-{2B55E055-67B7-6B38-A7F2-04D513601971}" dt="2024-04-09T22:05:23.395" v="200" actId="20577"/>
        <pc:sldMkLst>
          <pc:docMk/>
          <pc:sldMk cId="2008167202" sldId="263"/>
        </pc:sldMkLst>
        <pc:spChg chg="mod ord">
          <ac:chgData name="Lijewski, Jonathan M." userId="S::jlijewski@ufl.edu::df5ed405-9a28-4d49-a1ad-9136ba553f82" providerId="AD" clId="Web-{2B55E055-67B7-6B38-A7F2-04D513601971}" dt="2024-04-09T21:50:29.352" v="121"/>
          <ac:spMkLst>
            <pc:docMk/>
            <pc:sldMk cId="2008167202" sldId="263"/>
            <ac:spMk id="2" creationId="{037430C9-63CB-6CD7-1BB6-F1D1C4454212}"/>
          </ac:spMkLst>
        </pc:spChg>
        <pc:spChg chg="mod ord">
          <ac:chgData name="Lijewski, Jonathan M." userId="S::jlijewski@ufl.edu::df5ed405-9a28-4d49-a1ad-9136ba553f82" providerId="AD" clId="Web-{2B55E055-67B7-6B38-A7F2-04D513601971}" dt="2024-04-09T22:05:23.395" v="200" actId="20577"/>
          <ac:spMkLst>
            <pc:docMk/>
            <pc:sldMk cId="2008167202" sldId="263"/>
            <ac:spMk id="3" creationId="{4663F0A2-A89C-8930-5463-26BEF33B0B6C}"/>
          </ac:spMkLst>
        </pc:spChg>
      </pc:sldChg>
      <pc:sldChg chg="modSp mod modClrScheme chgLayout">
        <pc:chgData name="Lijewski, Jonathan M." userId="S::jlijewski@ufl.edu::df5ed405-9a28-4d49-a1ad-9136ba553f82" providerId="AD" clId="Web-{2B55E055-67B7-6B38-A7F2-04D513601971}" dt="2024-04-09T22:05:51.599" v="205" actId="20577"/>
        <pc:sldMkLst>
          <pc:docMk/>
          <pc:sldMk cId="408393833" sldId="264"/>
        </pc:sldMkLst>
        <pc:spChg chg="mod ord">
          <ac:chgData name="Lijewski, Jonathan M." userId="S::jlijewski@ufl.edu::df5ed405-9a28-4d49-a1ad-9136ba553f82" providerId="AD" clId="Web-{2B55E055-67B7-6B38-A7F2-04D513601971}" dt="2024-04-09T21:50:29.352" v="121"/>
          <ac:spMkLst>
            <pc:docMk/>
            <pc:sldMk cId="408393833" sldId="264"/>
            <ac:spMk id="2" creationId="{037430C9-63CB-6CD7-1BB6-F1D1C4454212}"/>
          </ac:spMkLst>
        </pc:spChg>
        <pc:spChg chg="mod ord">
          <ac:chgData name="Lijewski, Jonathan M." userId="S::jlijewski@ufl.edu::df5ed405-9a28-4d49-a1ad-9136ba553f82" providerId="AD" clId="Web-{2B55E055-67B7-6B38-A7F2-04D513601971}" dt="2024-04-09T22:05:51.599" v="205" actId="20577"/>
          <ac:spMkLst>
            <pc:docMk/>
            <pc:sldMk cId="408393833" sldId="264"/>
            <ac:spMk id="3" creationId="{4663F0A2-A89C-8930-5463-26BEF33B0B6C}"/>
          </ac:spMkLst>
        </pc:spChg>
      </pc:sldChg>
      <pc:sldChg chg="modSp mod modClrScheme chgLayout">
        <pc:chgData name="Lijewski, Jonathan M." userId="S::jlijewski@ufl.edu::df5ed405-9a28-4d49-a1ad-9136ba553f82" providerId="AD" clId="Web-{2B55E055-67B7-6B38-A7F2-04D513601971}" dt="2024-04-09T22:28:06.477" v="220" actId="14100"/>
        <pc:sldMkLst>
          <pc:docMk/>
          <pc:sldMk cId="634985507" sldId="265"/>
        </pc:sldMkLst>
        <pc:spChg chg="mod ord">
          <ac:chgData name="Lijewski, Jonathan M." userId="S::jlijewski@ufl.edu::df5ed405-9a28-4d49-a1ad-9136ba553f82" providerId="AD" clId="Web-{2B55E055-67B7-6B38-A7F2-04D513601971}" dt="2024-04-09T22:27:58.398" v="211" actId="1076"/>
          <ac:spMkLst>
            <pc:docMk/>
            <pc:sldMk cId="634985507" sldId="265"/>
            <ac:spMk id="2" creationId="{BB23E564-6277-0090-C623-DC0B6B1BAA03}"/>
          </ac:spMkLst>
        </pc:spChg>
        <pc:spChg chg="mod ord">
          <ac:chgData name="Lijewski, Jonathan M." userId="S::jlijewski@ufl.edu::df5ed405-9a28-4d49-a1ad-9136ba553f82" providerId="AD" clId="Web-{2B55E055-67B7-6B38-A7F2-04D513601971}" dt="2024-04-09T22:28:06.477" v="220" actId="14100"/>
          <ac:spMkLst>
            <pc:docMk/>
            <pc:sldMk cId="634985507" sldId="265"/>
            <ac:spMk id="3" creationId="{65CF6D81-CF6C-FD0F-AF19-4BFD5B7B3E92}"/>
          </ac:spMkLst>
        </pc:spChg>
      </pc:sldChg>
      <pc:sldChg chg="modSp mod modClrScheme chgLayout">
        <pc:chgData name="Lijewski, Jonathan M." userId="S::jlijewski@ufl.edu::df5ed405-9a28-4d49-a1ad-9136ba553f82" providerId="AD" clId="Web-{2B55E055-67B7-6B38-A7F2-04D513601971}" dt="2024-04-09T22:28:18.899" v="221" actId="14100"/>
        <pc:sldMkLst>
          <pc:docMk/>
          <pc:sldMk cId="1649179740" sldId="266"/>
        </pc:sldMkLst>
        <pc:spChg chg="mod ord">
          <ac:chgData name="Lijewski, Jonathan M." userId="S::jlijewski@ufl.edu::df5ed405-9a28-4d49-a1ad-9136ba553f82" providerId="AD" clId="Web-{2B55E055-67B7-6B38-A7F2-04D513601971}" dt="2024-04-09T21:50:29.352" v="121"/>
          <ac:spMkLst>
            <pc:docMk/>
            <pc:sldMk cId="1649179740" sldId="266"/>
            <ac:spMk id="2" creationId="{BB23E564-6277-0090-C623-DC0B6B1BAA03}"/>
          </ac:spMkLst>
        </pc:spChg>
        <pc:spChg chg="mod ord">
          <ac:chgData name="Lijewski, Jonathan M." userId="S::jlijewski@ufl.edu::df5ed405-9a28-4d49-a1ad-9136ba553f82" providerId="AD" clId="Web-{2B55E055-67B7-6B38-A7F2-04D513601971}" dt="2024-04-09T22:28:18.899" v="221" actId="14100"/>
          <ac:spMkLst>
            <pc:docMk/>
            <pc:sldMk cId="1649179740" sldId="266"/>
            <ac:spMk id="3" creationId="{65CF6D81-CF6C-FD0F-AF19-4BFD5B7B3E92}"/>
          </ac:spMkLst>
        </pc:spChg>
      </pc:sldChg>
      <pc:sldChg chg="modSp mod modClrScheme chgLayout">
        <pc:chgData name="Lijewski, Jonathan M." userId="S::jlijewski@ufl.edu::df5ed405-9a28-4d49-a1ad-9136ba553f82" providerId="AD" clId="Web-{2B55E055-67B7-6B38-A7F2-04D513601971}" dt="2024-04-09T21:50:29.352" v="121"/>
        <pc:sldMkLst>
          <pc:docMk/>
          <pc:sldMk cId="1960641632" sldId="267"/>
        </pc:sldMkLst>
        <pc:spChg chg="mod ord">
          <ac:chgData name="Lijewski, Jonathan M." userId="S::jlijewski@ufl.edu::df5ed405-9a28-4d49-a1ad-9136ba553f82" providerId="AD" clId="Web-{2B55E055-67B7-6B38-A7F2-04D513601971}" dt="2024-04-09T21:50:29.352" v="121"/>
          <ac:spMkLst>
            <pc:docMk/>
            <pc:sldMk cId="1960641632" sldId="267"/>
            <ac:spMk id="2" creationId="{BB23E564-6277-0090-C623-DC0B6B1BAA03}"/>
          </ac:spMkLst>
        </pc:spChg>
        <pc:spChg chg="mod ord">
          <ac:chgData name="Lijewski, Jonathan M." userId="S::jlijewski@ufl.edu::df5ed405-9a28-4d49-a1ad-9136ba553f82" providerId="AD" clId="Web-{2B55E055-67B7-6B38-A7F2-04D513601971}" dt="2024-04-09T21:50:29.352" v="121"/>
          <ac:spMkLst>
            <pc:docMk/>
            <pc:sldMk cId="1960641632" sldId="267"/>
            <ac:spMk id="3" creationId="{65CF6D81-CF6C-FD0F-AF19-4BFD5B7B3E92}"/>
          </ac:spMkLst>
        </pc:spChg>
      </pc:sldChg>
      <pc:sldChg chg="addSp delSp modSp new mod modClrScheme chgLayout">
        <pc:chgData name="Lijewski, Jonathan M." userId="S::jlijewski@ufl.edu::df5ed405-9a28-4d49-a1ad-9136ba553f82" providerId="AD" clId="Web-{2B55E055-67B7-6B38-A7F2-04D513601971}" dt="2024-04-09T21:51:04.728" v="129" actId="1076"/>
        <pc:sldMkLst>
          <pc:docMk/>
          <pc:sldMk cId="2972586637" sldId="268"/>
        </pc:sldMkLst>
        <pc:spChg chg="del mod">
          <ac:chgData name="Lijewski, Jonathan M." userId="S::jlijewski@ufl.edu::df5ed405-9a28-4d49-a1ad-9136ba553f82" providerId="AD" clId="Web-{2B55E055-67B7-6B38-A7F2-04D513601971}" dt="2024-04-09T21:37:12.297" v="30"/>
          <ac:spMkLst>
            <pc:docMk/>
            <pc:sldMk cId="2972586637" sldId="268"/>
            <ac:spMk id="2" creationId="{76B41354-59B3-A68D-582C-07E5B1615D7E}"/>
          </ac:spMkLst>
        </pc:spChg>
        <pc:spChg chg="mod ord">
          <ac:chgData name="Lijewski, Jonathan M." userId="S::jlijewski@ufl.edu::df5ed405-9a28-4d49-a1ad-9136ba553f82" providerId="AD" clId="Web-{2B55E055-67B7-6B38-A7F2-04D513601971}" dt="2024-04-09T21:50:29.352" v="121"/>
          <ac:spMkLst>
            <pc:docMk/>
            <pc:sldMk cId="2972586637" sldId="268"/>
            <ac:spMk id="3" creationId="{06432736-F548-2573-976C-88399A1AA7BC}"/>
          </ac:spMkLst>
        </pc:spChg>
        <pc:picChg chg="add mod">
          <ac:chgData name="Lijewski, Jonathan M." userId="S::jlijewski@ufl.edu::df5ed405-9a28-4d49-a1ad-9136ba553f82" providerId="AD" clId="Web-{2B55E055-67B7-6B38-A7F2-04D513601971}" dt="2024-04-09T21:51:04.728" v="129" actId="1076"/>
          <ac:picMkLst>
            <pc:docMk/>
            <pc:sldMk cId="2972586637" sldId="268"/>
            <ac:picMk id="4" creationId="{DEAE8D74-18D2-FB94-8F47-80849BEF22D1}"/>
          </ac:picMkLst>
        </pc:picChg>
      </pc:sldChg>
      <pc:sldMasterChg chg="del delSldLayout">
        <pc:chgData name="Lijewski, Jonathan M." userId="S::jlijewski@ufl.edu::df5ed405-9a28-4d49-a1ad-9136ba553f82" providerId="AD" clId="Web-{2B55E055-67B7-6B38-A7F2-04D513601971}" dt="2024-04-09T21:50:29.352" v="121"/>
        <pc:sldMasterMkLst>
          <pc:docMk/>
          <pc:sldMasterMk cId="2460954070" sldId="2147483660"/>
        </pc:sldMasterMkLst>
        <pc:sldLayoutChg chg="del">
          <pc:chgData name="Lijewski, Jonathan M." userId="S::jlijewski@ufl.edu::df5ed405-9a28-4d49-a1ad-9136ba553f82" providerId="AD" clId="Web-{2B55E055-67B7-6B38-A7F2-04D513601971}" dt="2024-04-09T21:50:29.352" v="121"/>
          <pc:sldLayoutMkLst>
            <pc:docMk/>
            <pc:sldMasterMk cId="2460954070" sldId="2147483660"/>
            <pc:sldLayoutMk cId="2385387890" sldId="2147483661"/>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949138452" sldId="2147483662"/>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2591524520" sldId="2147483663"/>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1203092039" sldId="2147483664"/>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3733172339" sldId="2147483665"/>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3210312558" sldId="2147483666"/>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3146388984" sldId="2147483667"/>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3171841454" sldId="2147483668"/>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1718958274" sldId="2147483669"/>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2202905451" sldId="2147483670"/>
          </pc:sldLayoutMkLst>
        </pc:sldLayoutChg>
        <pc:sldLayoutChg chg="del">
          <pc:chgData name="Lijewski, Jonathan M." userId="S::jlijewski@ufl.edu::df5ed405-9a28-4d49-a1ad-9136ba553f82" providerId="AD" clId="Web-{2B55E055-67B7-6B38-A7F2-04D513601971}" dt="2024-04-09T21:50:29.352" v="121"/>
          <pc:sldLayoutMkLst>
            <pc:docMk/>
            <pc:sldMasterMk cId="2460954070" sldId="2147483660"/>
            <pc:sldLayoutMk cId="3479445657" sldId="2147483671"/>
          </pc:sldLayoutMkLst>
        </pc:sldLayoutChg>
      </pc:sldMasterChg>
      <pc:sldMasterChg chg="add addSldLayout modSldLayout">
        <pc:chgData name="Lijewski, Jonathan M." userId="S::jlijewski@ufl.edu::df5ed405-9a28-4d49-a1ad-9136ba553f82" providerId="AD" clId="Web-{2B55E055-67B7-6B38-A7F2-04D513601971}" dt="2024-04-09T21:50:29.352" v="121"/>
        <pc:sldMasterMkLst>
          <pc:docMk/>
          <pc:sldMasterMk cId="1386396765" sldId="2147483672"/>
        </pc:sldMasterMkLst>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802231851" sldId="2147483673"/>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1661751357" sldId="2147483674"/>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2870214373" sldId="2147483675"/>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3082946997" sldId="2147483676"/>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276272068" sldId="2147483677"/>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1637085858" sldId="2147483678"/>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1151005247" sldId="2147483679"/>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2603928415" sldId="2147483680"/>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1409148870" sldId="2147483681"/>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3117314032" sldId="2147483682"/>
          </pc:sldLayoutMkLst>
        </pc:sldLayoutChg>
        <pc:sldLayoutChg chg="add mod replId">
          <pc:chgData name="Lijewski, Jonathan M." userId="S::jlijewski@ufl.edu::df5ed405-9a28-4d49-a1ad-9136ba553f82" providerId="AD" clId="Web-{2B55E055-67B7-6B38-A7F2-04D513601971}" dt="2024-04-09T21:50:29.352" v="121"/>
          <pc:sldLayoutMkLst>
            <pc:docMk/>
            <pc:sldMasterMk cId="1386396765" sldId="2147483672"/>
            <pc:sldLayoutMk cId="2078277998" sldId="2147483683"/>
          </pc:sldLayoutMkLst>
        </pc:sldLayoutChg>
      </pc:sldMasterChg>
    </pc:docChg>
  </pc:docChgLst>
  <pc:docChgLst>
    <pc:chgData name="Gazda, Nikodem P." userId="S::ngazda@ufl.edu::8ad915a3-dc24-43fb-b3a0-a2644c2720ee" providerId="AD" clId="Web-{E62A33F7-0B3A-4B65-B4FB-71B3F381F756}"/>
    <pc:docChg chg="addSld delSld modSld sldOrd">
      <pc:chgData name="Gazda, Nikodem P." userId="S::ngazda@ufl.edu::8ad915a3-dc24-43fb-b3a0-a2644c2720ee" providerId="AD" clId="Web-{E62A33F7-0B3A-4B65-B4FB-71B3F381F756}" dt="2024-04-08T02:36:34.085" v="76" actId="20577"/>
      <pc:docMkLst>
        <pc:docMk/>
      </pc:docMkLst>
      <pc:sldChg chg="modSp">
        <pc:chgData name="Gazda, Nikodem P." userId="S::ngazda@ufl.edu::8ad915a3-dc24-43fb-b3a0-a2644c2720ee" providerId="AD" clId="Web-{E62A33F7-0B3A-4B65-B4FB-71B3F381F756}" dt="2024-04-08T02:33:01.298" v="43" actId="20577"/>
        <pc:sldMkLst>
          <pc:docMk/>
          <pc:sldMk cId="109857222" sldId="256"/>
        </pc:sldMkLst>
        <pc:spChg chg="mod">
          <ac:chgData name="Gazda, Nikodem P." userId="S::ngazda@ufl.edu::8ad915a3-dc24-43fb-b3a0-a2644c2720ee" providerId="AD" clId="Web-{E62A33F7-0B3A-4B65-B4FB-71B3F381F756}" dt="2024-04-08T02:31:20.421" v="13" actId="1076"/>
          <ac:spMkLst>
            <pc:docMk/>
            <pc:sldMk cId="109857222" sldId="256"/>
            <ac:spMk id="2" creationId="{00000000-0000-0000-0000-000000000000}"/>
          </ac:spMkLst>
        </pc:spChg>
        <pc:spChg chg="mod">
          <ac:chgData name="Gazda, Nikodem P." userId="S::ngazda@ufl.edu::8ad915a3-dc24-43fb-b3a0-a2644c2720ee" providerId="AD" clId="Web-{E62A33F7-0B3A-4B65-B4FB-71B3F381F756}" dt="2024-04-08T02:33:01.298" v="43" actId="20577"/>
          <ac:spMkLst>
            <pc:docMk/>
            <pc:sldMk cId="109857222" sldId="256"/>
            <ac:spMk id="3" creationId="{00000000-0000-0000-0000-000000000000}"/>
          </ac:spMkLst>
        </pc:spChg>
      </pc:sldChg>
      <pc:sldChg chg="modSp new">
        <pc:chgData name="Gazda, Nikodem P." userId="S::ngazda@ufl.edu::8ad915a3-dc24-43fb-b3a0-a2644c2720ee" providerId="AD" clId="Web-{E62A33F7-0B3A-4B65-B4FB-71B3F381F756}" dt="2024-04-08T02:33:28.158" v="50" actId="20577"/>
        <pc:sldMkLst>
          <pc:docMk/>
          <pc:sldMk cId="248210618" sldId="257"/>
        </pc:sldMkLst>
        <pc:spChg chg="mod">
          <ac:chgData name="Gazda, Nikodem P." userId="S::ngazda@ufl.edu::8ad915a3-dc24-43fb-b3a0-a2644c2720ee" providerId="AD" clId="Web-{E62A33F7-0B3A-4B65-B4FB-71B3F381F756}" dt="2024-04-08T02:33:28.158" v="50" actId="20577"/>
          <ac:spMkLst>
            <pc:docMk/>
            <pc:sldMk cId="248210618" sldId="257"/>
            <ac:spMk id="2" creationId="{9CD19EBF-EDD4-E7B9-949A-C3582E5546C1}"/>
          </ac:spMkLst>
        </pc:spChg>
        <pc:spChg chg="mod">
          <ac:chgData name="Gazda, Nikodem P." userId="S::ngazda@ufl.edu::8ad915a3-dc24-43fb-b3a0-a2644c2720ee" providerId="AD" clId="Web-{E62A33F7-0B3A-4B65-B4FB-71B3F381F756}" dt="2024-04-08T02:33:25.705" v="47" actId="20577"/>
          <ac:spMkLst>
            <pc:docMk/>
            <pc:sldMk cId="248210618" sldId="257"/>
            <ac:spMk id="3" creationId="{57C71DDA-00FD-E411-0EBE-2DA40F543D9C}"/>
          </ac:spMkLst>
        </pc:spChg>
      </pc:sldChg>
      <pc:sldChg chg="modSp new">
        <pc:chgData name="Gazda, Nikodem P." userId="S::ngazda@ufl.edu::8ad915a3-dc24-43fb-b3a0-a2644c2720ee" providerId="AD" clId="Web-{E62A33F7-0B3A-4B65-B4FB-71B3F381F756}" dt="2024-04-08T02:34:46.317" v="60" actId="20577"/>
        <pc:sldMkLst>
          <pc:docMk/>
          <pc:sldMk cId="1516366932" sldId="258"/>
        </pc:sldMkLst>
        <pc:spChg chg="mod">
          <ac:chgData name="Gazda, Nikodem P." userId="S::ngazda@ufl.edu::8ad915a3-dc24-43fb-b3a0-a2644c2720ee" providerId="AD" clId="Web-{E62A33F7-0B3A-4B65-B4FB-71B3F381F756}" dt="2024-04-08T02:34:35.379" v="55" actId="20577"/>
          <ac:spMkLst>
            <pc:docMk/>
            <pc:sldMk cId="1516366932" sldId="258"/>
            <ac:spMk id="2" creationId="{EBC5E70B-C167-76F7-F940-8A74E7EA3928}"/>
          </ac:spMkLst>
        </pc:spChg>
        <pc:spChg chg="mod">
          <ac:chgData name="Gazda, Nikodem P." userId="S::ngazda@ufl.edu::8ad915a3-dc24-43fb-b3a0-a2644c2720ee" providerId="AD" clId="Web-{E62A33F7-0B3A-4B65-B4FB-71B3F381F756}" dt="2024-04-08T02:34:46.317" v="60" actId="20577"/>
          <ac:spMkLst>
            <pc:docMk/>
            <pc:sldMk cId="1516366932" sldId="258"/>
            <ac:spMk id="3" creationId="{F1028ED2-5DB9-5838-4288-394836B1FF06}"/>
          </ac:spMkLst>
        </pc:spChg>
      </pc:sldChg>
      <pc:sldChg chg="modSp new">
        <pc:chgData name="Gazda, Nikodem P." userId="S::ngazda@ufl.edu::8ad915a3-dc24-43fb-b3a0-a2644c2720ee" providerId="AD" clId="Web-{E62A33F7-0B3A-4B65-B4FB-71B3F381F756}" dt="2024-04-08T02:35:45.725" v="69" actId="20577"/>
        <pc:sldMkLst>
          <pc:docMk/>
          <pc:sldMk cId="3605184694" sldId="259"/>
        </pc:sldMkLst>
        <pc:spChg chg="mod">
          <ac:chgData name="Gazda, Nikodem P." userId="S::ngazda@ufl.edu::8ad915a3-dc24-43fb-b3a0-a2644c2720ee" providerId="AD" clId="Web-{E62A33F7-0B3A-4B65-B4FB-71B3F381F756}" dt="2024-04-08T02:35:38.146" v="64" actId="20577"/>
          <ac:spMkLst>
            <pc:docMk/>
            <pc:sldMk cId="3605184694" sldId="259"/>
            <ac:spMk id="2" creationId="{03A81B44-35E5-7BA6-3976-E6140A4DEA21}"/>
          </ac:spMkLst>
        </pc:spChg>
        <pc:spChg chg="mod">
          <ac:chgData name="Gazda, Nikodem P." userId="S::ngazda@ufl.edu::8ad915a3-dc24-43fb-b3a0-a2644c2720ee" providerId="AD" clId="Web-{E62A33F7-0B3A-4B65-B4FB-71B3F381F756}" dt="2024-04-08T02:35:45.725" v="69" actId="20577"/>
          <ac:spMkLst>
            <pc:docMk/>
            <pc:sldMk cId="3605184694" sldId="259"/>
            <ac:spMk id="3" creationId="{80E21CE2-81B4-1D80-7060-AD741300E11D}"/>
          </ac:spMkLst>
        </pc:spChg>
      </pc:sldChg>
      <pc:sldChg chg="modSp new">
        <pc:chgData name="Gazda, Nikodem P." userId="S::ngazda@ufl.edu::8ad915a3-dc24-43fb-b3a0-a2644c2720ee" providerId="AD" clId="Web-{E62A33F7-0B3A-4B65-B4FB-71B3F381F756}" dt="2024-04-08T02:36:24.132" v="72" actId="20577"/>
        <pc:sldMkLst>
          <pc:docMk/>
          <pc:sldMk cId="3335040730" sldId="260"/>
        </pc:sldMkLst>
        <pc:spChg chg="mod">
          <ac:chgData name="Gazda, Nikodem P." userId="S::ngazda@ufl.edu::8ad915a3-dc24-43fb-b3a0-a2644c2720ee" providerId="AD" clId="Web-{E62A33F7-0B3A-4B65-B4FB-71B3F381F756}" dt="2024-04-08T02:36:24.132" v="72" actId="20577"/>
          <ac:spMkLst>
            <pc:docMk/>
            <pc:sldMk cId="3335040730" sldId="260"/>
            <ac:spMk id="2" creationId="{C654DD36-4BF9-8A78-2F51-C5ACF2A4CC0B}"/>
          </ac:spMkLst>
        </pc:spChg>
      </pc:sldChg>
      <pc:sldChg chg="modSp new">
        <pc:chgData name="Gazda, Nikodem P." userId="S::ngazda@ufl.edu::8ad915a3-dc24-43fb-b3a0-a2644c2720ee" providerId="AD" clId="Web-{E62A33F7-0B3A-4B65-B4FB-71B3F381F756}" dt="2024-04-08T02:36:34.085" v="76" actId="20577"/>
        <pc:sldMkLst>
          <pc:docMk/>
          <pc:sldMk cId="2175011137" sldId="261"/>
        </pc:sldMkLst>
        <pc:spChg chg="mod">
          <ac:chgData name="Gazda, Nikodem P." userId="S::ngazda@ufl.edu::8ad915a3-dc24-43fb-b3a0-a2644c2720ee" providerId="AD" clId="Web-{E62A33F7-0B3A-4B65-B4FB-71B3F381F756}" dt="2024-04-08T02:36:34.085" v="76" actId="20577"/>
          <ac:spMkLst>
            <pc:docMk/>
            <pc:sldMk cId="2175011137" sldId="261"/>
            <ac:spMk id="2" creationId="{E48A3682-5D26-C882-2084-A4FB9E577AB4}"/>
          </ac:spMkLst>
        </pc:spChg>
      </pc:sldChg>
      <pc:sldChg chg="new del ord">
        <pc:chgData name="Gazda, Nikodem P." userId="S::ngazda@ufl.edu::8ad915a3-dc24-43fb-b3a0-a2644c2720ee" providerId="AD" clId="Web-{E62A33F7-0B3A-4B65-B4FB-71B3F381F756}" dt="2024-04-08T02:33:02.142" v="44"/>
        <pc:sldMkLst>
          <pc:docMk/>
          <pc:sldMk cId="1989394643" sldId="262"/>
        </pc:sldMkLst>
      </pc:sldChg>
    </pc:docChg>
  </pc:docChgLst>
  <pc:docChgLst>
    <pc:chgData name="Gazda, Nikodem P." userId="8ad915a3-dc24-43fb-b3a0-a2644c2720ee" providerId="ADAL" clId="{21EDED85-042E-490B-9792-89B5A27261F8}"/>
    <pc:docChg chg="undo redo custSel addSld delSld modSld sldOrd">
      <pc:chgData name="Gazda, Nikodem P." userId="8ad915a3-dc24-43fb-b3a0-a2644c2720ee" providerId="ADAL" clId="{21EDED85-042E-490B-9792-89B5A27261F8}" dt="2024-05-02T03:11:24.099" v="4763" actId="20577"/>
      <pc:docMkLst>
        <pc:docMk/>
      </pc:docMkLst>
      <pc:sldChg chg="modSp mod">
        <pc:chgData name="Gazda, Nikodem P." userId="8ad915a3-dc24-43fb-b3a0-a2644c2720ee" providerId="ADAL" clId="{21EDED85-042E-490B-9792-89B5A27261F8}" dt="2024-05-02T01:29:10.447" v="4425" actId="20577"/>
        <pc:sldMkLst>
          <pc:docMk/>
          <pc:sldMk cId="3335040730" sldId="260"/>
        </pc:sldMkLst>
        <pc:spChg chg="mod">
          <ac:chgData name="Gazda, Nikodem P." userId="8ad915a3-dc24-43fb-b3a0-a2644c2720ee" providerId="ADAL" clId="{21EDED85-042E-490B-9792-89B5A27261F8}" dt="2024-05-02T01:29:10.447" v="4425" actId="20577"/>
          <ac:spMkLst>
            <pc:docMk/>
            <pc:sldMk cId="3335040730" sldId="260"/>
            <ac:spMk id="3" creationId="{E63CF1E6-4DBF-F58F-D1C6-42CF965561B7}"/>
          </ac:spMkLst>
        </pc:spChg>
      </pc:sldChg>
      <pc:sldChg chg="modSp mod">
        <pc:chgData name="Gazda, Nikodem P." userId="8ad915a3-dc24-43fb-b3a0-a2644c2720ee" providerId="ADAL" clId="{21EDED85-042E-490B-9792-89B5A27261F8}" dt="2024-04-29T13:25:17.747" v="2544"/>
        <pc:sldMkLst>
          <pc:docMk/>
          <pc:sldMk cId="2175011137" sldId="261"/>
        </pc:sldMkLst>
        <pc:spChg chg="mod">
          <ac:chgData name="Gazda, Nikodem P." userId="8ad915a3-dc24-43fb-b3a0-a2644c2720ee" providerId="ADAL" clId="{21EDED85-042E-490B-9792-89B5A27261F8}" dt="2024-04-29T13:25:17.747" v="2544"/>
          <ac:spMkLst>
            <pc:docMk/>
            <pc:sldMk cId="2175011137" sldId="261"/>
            <ac:spMk id="3" creationId="{F8995FD1-1F49-0299-F387-C26911AC4629}"/>
          </ac:spMkLst>
        </pc:spChg>
      </pc:sldChg>
      <pc:sldChg chg="del">
        <pc:chgData name="Gazda, Nikodem P." userId="8ad915a3-dc24-43fb-b3a0-a2644c2720ee" providerId="ADAL" clId="{21EDED85-042E-490B-9792-89B5A27261F8}" dt="2024-04-29T11:01:40.644" v="1506" actId="47"/>
        <pc:sldMkLst>
          <pc:docMk/>
          <pc:sldMk cId="2008167202" sldId="263"/>
        </pc:sldMkLst>
      </pc:sldChg>
      <pc:sldChg chg="del">
        <pc:chgData name="Gazda, Nikodem P." userId="8ad915a3-dc24-43fb-b3a0-a2644c2720ee" providerId="ADAL" clId="{21EDED85-042E-490B-9792-89B5A27261F8}" dt="2024-04-29T11:04:05.253" v="1575" actId="47"/>
        <pc:sldMkLst>
          <pc:docMk/>
          <pc:sldMk cId="408393833" sldId="264"/>
        </pc:sldMkLst>
      </pc:sldChg>
      <pc:sldChg chg="modSp mod">
        <pc:chgData name="Gazda, Nikodem P." userId="8ad915a3-dc24-43fb-b3a0-a2644c2720ee" providerId="ADAL" clId="{21EDED85-042E-490B-9792-89B5A27261F8}" dt="2024-04-26T05:45:31.085" v="1359" actId="20577"/>
        <pc:sldMkLst>
          <pc:docMk/>
          <pc:sldMk cId="634985507" sldId="265"/>
        </pc:sldMkLst>
        <pc:spChg chg="mod">
          <ac:chgData name="Gazda, Nikodem P." userId="8ad915a3-dc24-43fb-b3a0-a2644c2720ee" providerId="ADAL" clId="{21EDED85-042E-490B-9792-89B5A27261F8}" dt="2024-04-26T05:45:31.085" v="1359" actId="20577"/>
          <ac:spMkLst>
            <pc:docMk/>
            <pc:sldMk cId="634985507" sldId="265"/>
            <ac:spMk id="2" creationId="{BB23E564-6277-0090-C623-DC0B6B1BAA03}"/>
          </ac:spMkLst>
        </pc:spChg>
        <pc:spChg chg="mod">
          <ac:chgData name="Gazda, Nikodem P." userId="8ad915a3-dc24-43fb-b3a0-a2644c2720ee" providerId="ADAL" clId="{21EDED85-042E-490B-9792-89B5A27261F8}" dt="2024-04-26T04:41:03.231" v="173" actId="20577"/>
          <ac:spMkLst>
            <pc:docMk/>
            <pc:sldMk cId="634985507" sldId="265"/>
            <ac:spMk id="3" creationId="{65CF6D81-CF6C-FD0F-AF19-4BFD5B7B3E92}"/>
          </ac:spMkLst>
        </pc:spChg>
      </pc:sldChg>
      <pc:sldChg chg="modSp mod">
        <pc:chgData name="Gazda, Nikodem P." userId="8ad915a3-dc24-43fb-b3a0-a2644c2720ee" providerId="ADAL" clId="{21EDED85-042E-490B-9792-89B5A27261F8}" dt="2024-04-26T05:48:43.707" v="1392"/>
        <pc:sldMkLst>
          <pc:docMk/>
          <pc:sldMk cId="1649179740" sldId="266"/>
        </pc:sldMkLst>
        <pc:spChg chg="mod">
          <ac:chgData name="Gazda, Nikodem P." userId="8ad915a3-dc24-43fb-b3a0-a2644c2720ee" providerId="ADAL" clId="{21EDED85-042E-490B-9792-89B5A27261F8}" dt="2024-04-26T05:48:43.707" v="1392"/>
          <ac:spMkLst>
            <pc:docMk/>
            <pc:sldMk cId="1649179740" sldId="266"/>
            <ac:spMk id="2" creationId="{BB23E564-6277-0090-C623-DC0B6B1BAA03}"/>
          </ac:spMkLst>
        </pc:spChg>
        <pc:spChg chg="mod">
          <ac:chgData name="Gazda, Nikodem P." userId="8ad915a3-dc24-43fb-b3a0-a2644c2720ee" providerId="ADAL" clId="{21EDED85-042E-490B-9792-89B5A27261F8}" dt="2024-04-26T04:40:48.298" v="167" actId="27636"/>
          <ac:spMkLst>
            <pc:docMk/>
            <pc:sldMk cId="1649179740" sldId="266"/>
            <ac:spMk id="3" creationId="{65CF6D81-CF6C-FD0F-AF19-4BFD5B7B3E92}"/>
          </ac:spMkLst>
        </pc:spChg>
      </pc:sldChg>
      <pc:sldChg chg="del">
        <pc:chgData name="Gazda, Nikodem P." userId="8ad915a3-dc24-43fb-b3a0-a2644c2720ee" providerId="ADAL" clId="{21EDED85-042E-490B-9792-89B5A27261F8}" dt="2024-04-26T05:48:57.673" v="1397" actId="47"/>
        <pc:sldMkLst>
          <pc:docMk/>
          <pc:sldMk cId="1960641632" sldId="267"/>
        </pc:sldMkLst>
      </pc:sldChg>
      <pc:sldChg chg="delSp modSp mod">
        <pc:chgData name="Gazda, Nikodem P." userId="8ad915a3-dc24-43fb-b3a0-a2644c2720ee" providerId="ADAL" clId="{21EDED85-042E-490B-9792-89B5A27261F8}" dt="2024-04-26T05:08:00.692" v="599" actId="20577"/>
        <pc:sldMkLst>
          <pc:docMk/>
          <pc:sldMk cId="2972586637" sldId="268"/>
        </pc:sldMkLst>
        <pc:spChg chg="mod">
          <ac:chgData name="Gazda, Nikodem P." userId="8ad915a3-dc24-43fb-b3a0-a2644c2720ee" providerId="ADAL" clId="{21EDED85-042E-490B-9792-89B5A27261F8}" dt="2024-04-26T05:08:00.692" v="599" actId="20577"/>
          <ac:spMkLst>
            <pc:docMk/>
            <pc:sldMk cId="2972586637" sldId="268"/>
            <ac:spMk id="3" creationId="{06432736-F548-2573-976C-88399A1AA7BC}"/>
          </ac:spMkLst>
        </pc:spChg>
        <pc:picChg chg="del">
          <ac:chgData name="Gazda, Nikodem P." userId="8ad915a3-dc24-43fb-b3a0-a2644c2720ee" providerId="ADAL" clId="{21EDED85-042E-490B-9792-89B5A27261F8}" dt="2024-04-26T05:07:51.691" v="595" actId="478"/>
          <ac:picMkLst>
            <pc:docMk/>
            <pc:sldMk cId="2972586637" sldId="268"/>
            <ac:picMk id="4" creationId="{DEAE8D74-18D2-FB94-8F47-80849BEF22D1}"/>
          </ac:picMkLst>
        </pc:picChg>
      </pc:sldChg>
      <pc:sldChg chg="modSp mod">
        <pc:chgData name="Gazda, Nikodem P." userId="8ad915a3-dc24-43fb-b3a0-a2644c2720ee" providerId="ADAL" clId="{21EDED85-042E-490B-9792-89B5A27261F8}" dt="2024-04-26T05:48:48.071" v="1394"/>
        <pc:sldMkLst>
          <pc:docMk/>
          <pc:sldMk cId="489679246" sldId="269"/>
        </pc:sldMkLst>
        <pc:spChg chg="mod">
          <ac:chgData name="Gazda, Nikodem P." userId="8ad915a3-dc24-43fb-b3a0-a2644c2720ee" providerId="ADAL" clId="{21EDED85-042E-490B-9792-89B5A27261F8}" dt="2024-04-26T05:48:48.071" v="1394"/>
          <ac:spMkLst>
            <pc:docMk/>
            <pc:sldMk cId="489679246" sldId="269"/>
            <ac:spMk id="2" creationId="{BB23E564-6277-0090-C623-DC0B6B1BAA03}"/>
          </ac:spMkLst>
        </pc:spChg>
        <pc:spChg chg="mod">
          <ac:chgData name="Gazda, Nikodem P." userId="8ad915a3-dc24-43fb-b3a0-a2644c2720ee" providerId="ADAL" clId="{21EDED85-042E-490B-9792-89B5A27261F8}" dt="2024-04-26T04:40:39.711" v="163" actId="27636"/>
          <ac:spMkLst>
            <pc:docMk/>
            <pc:sldMk cId="489679246" sldId="269"/>
            <ac:spMk id="3" creationId="{65CF6D81-CF6C-FD0F-AF19-4BFD5B7B3E92}"/>
          </ac:spMkLst>
        </pc:spChg>
      </pc:sldChg>
      <pc:sldChg chg="modSp mod">
        <pc:chgData name="Gazda, Nikodem P." userId="8ad915a3-dc24-43fb-b3a0-a2644c2720ee" providerId="ADAL" clId="{21EDED85-042E-490B-9792-89B5A27261F8}" dt="2024-04-26T05:48:45.897" v="1393"/>
        <pc:sldMkLst>
          <pc:docMk/>
          <pc:sldMk cId="1439396022" sldId="270"/>
        </pc:sldMkLst>
        <pc:spChg chg="mod">
          <ac:chgData name="Gazda, Nikodem P." userId="8ad915a3-dc24-43fb-b3a0-a2644c2720ee" providerId="ADAL" clId="{21EDED85-042E-490B-9792-89B5A27261F8}" dt="2024-04-26T05:48:45.897" v="1393"/>
          <ac:spMkLst>
            <pc:docMk/>
            <pc:sldMk cId="1439396022" sldId="270"/>
            <ac:spMk id="2" creationId="{BB23E564-6277-0090-C623-DC0B6B1BAA03}"/>
          </ac:spMkLst>
        </pc:spChg>
        <pc:spChg chg="mod">
          <ac:chgData name="Gazda, Nikodem P." userId="8ad915a3-dc24-43fb-b3a0-a2644c2720ee" providerId="ADAL" clId="{21EDED85-042E-490B-9792-89B5A27261F8}" dt="2024-04-26T04:40:43.127" v="165" actId="27636"/>
          <ac:spMkLst>
            <pc:docMk/>
            <pc:sldMk cId="1439396022" sldId="270"/>
            <ac:spMk id="3" creationId="{65CF6D81-CF6C-FD0F-AF19-4BFD5B7B3E92}"/>
          </ac:spMkLst>
        </pc:spChg>
      </pc:sldChg>
      <pc:sldChg chg="modSp mod">
        <pc:chgData name="Gazda, Nikodem P." userId="8ad915a3-dc24-43fb-b3a0-a2644c2720ee" providerId="ADAL" clId="{21EDED85-042E-490B-9792-89B5A27261F8}" dt="2024-04-26T05:48:50.476" v="1395"/>
        <pc:sldMkLst>
          <pc:docMk/>
          <pc:sldMk cId="2602909644" sldId="271"/>
        </pc:sldMkLst>
        <pc:spChg chg="mod">
          <ac:chgData name="Gazda, Nikodem P." userId="8ad915a3-dc24-43fb-b3a0-a2644c2720ee" providerId="ADAL" clId="{21EDED85-042E-490B-9792-89B5A27261F8}" dt="2024-04-26T05:48:50.476" v="1395"/>
          <ac:spMkLst>
            <pc:docMk/>
            <pc:sldMk cId="2602909644" sldId="271"/>
            <ac:spMk id="2" creationId="{BB23E564-6277-0090-C623-DC0B6B1BAA03}"/>
          </ac:spMkLst>
        </pc:spChg>
        <pc:spChg chg="mod">
          <ac:chgData name="Gazda, Nikodem P." userId="8ad915a3-dc24-43fb-b3a0-a2644c2720ee" providerId="ADAL" clId="{21EDED85-042E-490B-9792-89B5A27261F8}" dt="2024-04-26T04:40:36.057" v="161" actId="27636"/>
          <ac:spMkLst>
            <pc:docMk/>
            <pc:sldMk cId="2602909644" sldId="271"/>
            <ac:spMk id="3" creationId="{65CF6D81-CF6C-FD0F-AF19-4BFD5B7B3E92}"/>
          </ac:spMkLst>
        </pc:spChg>
      </pc:sldChg>
      <pc:sldChg chg="addSp delSp modSp mod ord">
        <pc:chgData name="Gazda, Nikodem P." userId="8ad915a3-dc24-43fb-b3a0-a2644c2720ee" providerId="ADAL" clId="{21EDED85-042E-490B-9792-89B5A27261F8}" dt="2024-04-26T05:51:29.840" v="1431" actId="5793"/>
        <pc:sldMkLst>
          <pc:docMk/>
          <pc:sldMk cId="1041030058" sldId="272"/>
        </pc:sldMkLst>
        <pc:spChg chg="mod">
          <ac:chgData name="Gazda, Nikodem P." userId="8ad915a3-dc24-43fb-b3a0-a2644c2720ee" providerId="ADAL" clId="{21EDED85-042E-490B-9792-89B5A27261F8}" dt="2024-04-26T05:31:17.189" v="1110" actId="20577"/>
          <ac:spMkLst>
            <pc:docMk/>
            <pc:sldMk cId="1041030058" sldId="272"/>
            <ac:spMk id="2" creationId="{651AA207-7382-B478-AFEB-72DF5A144D70}"/>
          </ac:spMkLst>
        </pc:spChg>
        <pc:spChg chg="add mod">
          <ac:chgData name="Gazda, Nikodem P." userId="8ad915a3-dc24-43fb-b3a0-a2644c2720ee" providerId="ADAL" clId="{21EDED85-042E-490B-9792-89B5A27261F8}" dt="2024-04-26T05:51:29.840" v="1431" actId="5793"/>
          <ac:spMkLst>
            <pc:docMk/>
            <pc:sldMk cId="1041030058" sldId="272"/>
            <ac:spMk id="4" creationId="{4AD66003-4C9D-C8CE-F543-E2A9385F1D60}"/>
          </ac:spMkLst>
        </pc:spChg>
        <pc:graphicFrameChg chg="add del mod">
          <ac:chgData name="Gazda, Nikodem P." userId="8ad915a3-dc24-43fb-b3a0-a2644c2720ee" providerId="ADAL" clId="{21EDED85-042E-490B-9792-89B5A27261F8}" dt="2024-04-26T04:53:13.499" v="177" actId="478"/>
          <ac:graphicFrameMkLst>
            <pc:docMk/>
            <pc:sldMk cId="1041030058" sldId="272"/>
            <ac:graphicFrameMk id="3" creationId="{54953E1F-991F-2B2A-BEE4-D6A589315776}"/>
          </ac:graphicFrameMkLst>
        </pc:graphicFrameChg>
        <pc:picChg chg="del">
          <ac:chgData name="Gazda, Nikodem P." userId="8ad915a3-dc24-43fb-b3a0-a2644c2720ee" providerId="ADAL" clId="{21EDED85-042E-490B-9792-89B5A27261F8}" dt="2024-04-26T04:31:52.934" v="74" actId="478"/>
          <ac:picMkLst>
            <pc:docMk/>
            <pc:sldMk cId="1041030058" sldId="272"/>
            <ac:picMk id="6" creationId="{6C2F07A2-A8BE-FCA1-171D-F041BD86F9C5}"/>
          </ac:picMkLst>
        </pc:picChg>
      </pc:sldChg>
      <pc:sldChg chg="modSp mod">
        <pc:chgData name="Gazda, Nikodem P." userId="8ad915a3-dc24-43fb-b3a0-a2644c2720ee" providerId="ADAL" clId="{21EDED85-042E-490B-9792-89B5A27261F8}" dt="2024-04-26T05:48:52.496" v="1396"/>
        <pc:sldMkLst>
          <pc:docMk/>
          <pc:sldMk cId="2750686799" sldId="273"/>
        </pc:sldMkLst>
        <pc:spChg chg="mod">
          <ac:chgData name="Gazda, Nikodem P." userId="8ad915a3-dc24-43fb-b3a0-a2644c2720ee" providerId="ADAL" clId="{21EDED85-042E-490B-9792-89B5A27261F8}" dt="2024-04-26T05:48:52.496" v="1396"/>
          <ac:spMkLst>
            <pc:docMk/>
            <pc:sldMk cId="2750686799" sldId="273"/>
            <ac:spMk id="2" creationId="{BB23E564-6277-0090-C623-DC0B6B1BAA03}"/>
          </ac:spMkLst>
        </pc:spChg>
        <pc:spChg chg="mod">
          <ac:chgData name="Gazda, Nikodem P." userId="8ad915a3-dc24-43fb-b3a0-a2644c2720ee" providerId="ADAL" clId="{21EDED85-042E-490B-9792-89B5A27261F8}" dt="2024-04-26T04:40:31.240" v="159" actId="27636"/>
          <ac:spMkLst>
            <pc:docMk/>
            <pc:sldMk cId="2750686799" sldId="273"/>
            <ac:spMk id="3" creationId="{65CF6D81-CF6C-FD0F-AF19-4BFD5B7B3E92}"/>
          </ac:spMkLst>
        </pc:spChg>
      </pc:sldChg>
      <pc:sldChg chg="addSp delSp modSp del mod">
        <pc:chgData name="Gazda, Nikodem P." userId="8ad915a3-dc24-43fb-b3a0-a2644c2720ee" providerId="ADAL" clId="{21EDED85-042E-490B-9792-89B5A27261F8}" dt="2024-04-26T04:26:21.832" v="10" actId="47"/>
        <pc:sldMkLst>
          <pc:docMk/>
          <pc:sldMk cId="3776990321" sldId="274"/>
        </pc:sldMkLst>
        <pc:graphicFrameChg chg="add del">
          <ac:chgData name="Gazda, Nikodem P." userId="8ad915a3-dc24-43fb-b3a0-a2644c2720ee" providerId="ADAL" clId="{21EDED85-042E-490B-9792-89B5A27261F8}" dt="2024-04-26T04:19:44.409" v="1" actId="478"/>
          <ac:graphicFrameMkLst>
            <pc:docMk/>
            <pc:sldMk cId="3776990321" sldId="274"/>
            <ac:graphicFrameMk id="3" creationId="{89C26EB6-6EE5-D04E-F23A-557A0F2BC740}"/>
          </ac:graphicFrameMkLst>
        </pc:graphicFrameChg>
        <pc:graphicFrameChg chg="add del mod">
          <ac:chgData name="Gazda, Nikodem P." userId="8ad915a3-dc24-43fb-b3a0-a2644c2720ee" providerId="ADAL" clId="{21EDED85-042E-490B-9792-89B5A27261F8}" dt="2024-04-26T04:26:15.937" v="8" actId="478"/>
          <ac:graphicFrameMkLst>
            <pc:docMk/>
            <pc:sldMk cId="3776990321" sldId="274"/>
            <ac:graphicFrameMk id="4" creationId="{A1C68FA2-7264-F691-43B4-23B58FADD5CE}"/>
          </ac:graphicFrameMkLst>
        </pc:graphicFrameChg>
      </pc:sldChg>
      <pc:sldChg chg="addSp delSp modSp add mod ord">
        <pc:chgData name="Gazda, Nikodem P." userId="8ad915a3-dc24-43fb-b3a0-a2644c2720ee" providerId="ADAL" clId="{21EDED85-042E-490B-9792-89B5A27261F8}" dt="2024-04-26T04:41:48.397" v="175"/>
        <pc:sldMkLst>
          <pc:docMk/>
          <pc:sldMk cId="4133952303" sldId="275"/>
        </pc:sldMkLst>
        <pc:graphicFrameChg chg="add del mod modGraphic">
          <ac:chgData name="Gazda, Nikodem P." userId="8ad915a3-dc24-43fb-b3a0-a2644c2720ee" providerId="ADAL" clId="{21EDED85-042E-490B-9792-89B5A27261F8}" dt="2024-04-26T04:26:32.886" v="16" actId="478"/>
          <ac:graphicFrameMkLst>
            <pc:docMk/>
            <pc:sldMk cId="4133952303" sldId="275"/>
            <ac:graphicFrameMk id="3" creationId="{F37CE6CD-168A-C9B2-7D5F-D5DB1BD5A2AC}"/>
          </ac:graphicFrameMkLst>
        </pc:graphicFrameChg>
        <pc:graphicFrameChg chg="add del mod">
          <ac:chgData name="Gazda, Nikodem P." userId="8ad915a3-dc24-43fb-b3a0-a2644c2720ee" providerId="ADAL" clId="{21EDED85-042E-490B-9792-89B5A27261F8}" dt="2024-04-26T04:26:57.111" v="18" actId="478"/>
          <ac:graphicFrameMkLst>
            <pc:docMk/>
            <pc:sldMk cId="4133952303" sldId="275"/>
            <ac:graphicFrameMk id="4" creationId="{0C839AA0-E2A3-6CA3-266E-5DE81BE3F437}"/>
          </ac:graphicFrameMkLst>
        </pc:graphicFrameChg>
        <pc:graphicFrameChg chg="add del mod">
          <ac:chgData name="Gazda, Nikodem P." userId="8ad915a3-dc24-43fb-b3a0-a2644c2720ee" providerId="ADAL" clId="{21EDED85-042E-490B-9792-89B5A27261F8}" dt="2024-04-26T04:28:13.358" v="30" actId="478"/>
          <ac:graphicFrameMkLst>
            <pc:docMk/>
            <pc:sldMk cId="4133952303" sldId="275"/>
            <ac:graphicFrameMk id="5" creationId="{A54ED26F-AED5-1D97-5AF0-B6A7D0CFE2F1}"/>
          </ac:graphicFrameMkLst>
        </pc:graphicFrameChg>
        <pc:picChg chg="del">
          <ac:chgData name="Gazda, Nikodem P." userId="8ad915a3-dc24-43fb-b3a0-a2644c2720ee" providerId="ADAL" clId="{21EDED85-042E-490B-9792-89B5A27261F8}" dt="2024-04-26T04:26:24.744" v="11" actId="478"/>
          <ac:picMkLst>
            <pc:docMk/>
            <pc:sldMk cId="4133952303" sldId="275"/>
            <ac:picMk id="6" creationId="{6C2F07A2-A8BE-FCA1-171D-F041BD86F9C5}"/>
          </ac:picMkLst>
        </pc:picChg>
        <pc:picChg chg="add mod">
          <ac:chgData name="Gazda, Nikodem P." userId="8ad915a3-dc24-43fb-b3a0-a2644c2720ee" providerId="ADAL" clId="{21EDED85-042E-490B-9792-89B5A27261F8}" dt="2024-04-26T04:29:37.377" v="49" actId="1035"/>
          <ac:picMkLst>
            <pc:docMk/>
            <pc:sldMk cId="4133952303" sldId="275"/>
            <ac:picMk id="8" creationId="{D296EA49-1857-10F4-488F-7BDD5ED1AAD9}"/>
          </ac:picMkLst>
        </pc:picChg>
      </pc:sldChg>
      <pc:sldChg chg="addSp delSp modSp add mod ord">
        <pc:chgData name="Gazda, Nikodem P." userId="8ad915a3-dc24-43fb-b3a0-a2644c2720ee" providerId="ADAL" clId="{21EDED85-042E-490B-9792-89B5A27261F8}" dt="2024-04-26T04:41:48.397" v="175"/>
        <pc:sldMkLst>
          <pc:docMk/>
          <pc:sldMk cId="2842388493" sldId="276"/>
        </pc:sldMkLst>
        <pc:spChg chg="mod">
          <ac:chgData name="Gazda, Nikodem P." userId="8ad915a3-dc24-43fb-b3a0-a2644c2720ee" providerId="ADAL" clId="{21EDED85-042E-490B-9792-89B5A27261F8}" dt="2024-04-26T04:29:53.658" v="56" actId="20577"/>
          <ac:spMkLst>
            <pc:docMk/>
            <pc:sldMk cId="2842388493" sldId="276"/>
            <ac:spMk id="2" creationId="{651AA207-7382-B478-AFEB-72DF5A144D70}"/>
          </ac:spMkLst>
        </pc:spChg>
        <pc:graphicFrameChg chg="add mod">
          <ac:chgData name="Gazda, Nikodem P." userId="8ad915a3-dc24-43fb-b3a0-a2644c2720ee" providerId="ADAL" clId="{21EDED85-042E-490B-9792-89B5A27261F8}" dt="2024-04-26T04:32:15.625" v="80"/>
          <ac:graphicFrameMkLst>
            <pc:docMk/>
            <pc:sldMk cId="2842388493" sldId="276"/>
            <ac:graphicFrameMk id="3" creationId="{04153369-1C6A-420E-ADD3-83878ECBE00E}"/>
          </ac:graphicFrameMkLst>
        </pc:graphicFrameChg>
        <pc:picChg chg="del">
          <ac:chgData name="Gazda, Nikodem P." userId="8ad915a3-dc24-43fb-b3a0-a2644c2720ee" providerId="ADAL" clId="{21EDED85-042E-490B-9792-89B5A27261F8}" dt="2024-04-26T04:29:55.399" v="57" actId="478"/>
          <ac:picMkLst>
            <pc:docMk/>
            <pc:sldMk cId="2842388493" sldId="276"/>
            <ac:picMk id="6" creationId="{6C2F07A2-A8BE-FCA1-171D-F041BD86F9C5}"/>
          </ac:picMkLst>
        </pc:picChg>
      </pc:sldChg>
      <pc:sldChg chg="addSp delSp modSp add mod ord replId">
        <pc:chgData name="Gazda, Nikodem P." userId="8ad915a3-dc24-43fb-b3a0-a2644c2720ee" providerId="ADAL" clId="{21EDED85-042E-490B-9792-89B5A27261F8}" dt="2024-04-26T04:41:48.397" v="175"/>
        <pc:sldMkLst>
          <pc:docMk/>
          <pc:sldMk cId="2585506897" sldId="277"/>
        </pc:sldMkLst>
        <pc:spChg chg="mod">
          <ac:chgData name="Gazda, Nikodem P." userId="8ad915a3-dc24-43fb-b3a0-a2644c2720ee" providerId="ADAL" clId="{21EDED85-042E-490B-9792-89B5A27261F8}" dt="2024-04-26T04:33:24.657" v="92" actId="20577"/>
          <ac:spMkLst>
            <pc:docMk/>
            <pc:sldMk cId="2585506897" sldId="277"/>
            <ac:spMk id="2" creationId="{651AA207-7382-B478-AFEB-72DF5A144D70}"/>
          </ac:spMkLst>
        </pc:spChg>
        <pc:picChg chg="add mod">
          <ac:chgData name="Gazda, Nikodem P." userId="8ad915a3-dc24-43fb-b3a0-a2644c2720ee" providerId="ADAL" clId="{21EDED85-042E-490B-9792-89B5A27261F8}" dt="2024-04-26T04:33:55.379" v="95" actId="1076"/>
          <ac:picMkLst>
            <pc:docMk/>
            <pc:sldMk cId="2585506897" sldId="277"/>
            <ac:picMk id="4" creationId="{90069DB0-18CD-F147-DF5F-E9D5D68AFCA9}"/>
          </ac:picMkLst>
        </pc:picChg>
        <pc:picChg chg="del">
          <ac:chgData name="Gazda, Nikodem P." userId="8ad915a3-dc24-43fb-b3a0-a2644c2720ee" providerId="ADAL" clId="{21EDED85-042E-490B-9792-89B5A27261F8}" dt="2024-04-26T04:33:21.345" v="86" actId="478"/>
          <ac:picMkLst>
            <pc:docMk/>
            <pc:sldMk cId="2585506897" sldId="277"/>
            <ac:picMk id="8" creationId="{D296EA49-1857-10F4-488F-7BDD5ED1AAD9}"/>
          </ac:picMkLst>
        </pc:picChg>
      </pc:sldChg>
      <pc:sldChg chg="addSp delSp modSp add mod ord">
        <pc:chgData name="Gazda, Nikodem P." userId="8ad915a3-dc24-43fb-b3a0-a2644c2720ee" providerId="ADAL" clId="{21EDED85-042E-490B-9792-89B5A27261F8}" dt="2024-04-29T11:11:27.029" v="1638"/>
        <pc:sldMkLst>
          <pc:docMk/>
          <pc:sldMk cId="1612117861" sldId="278"/>
        </pc:sldMkLst>
        <pc:spChg chg="mod">
          <ac:chgData name="Gazda, Nikodem P." userId="8ad915a3-dc24-43fb-b3a0-a2644c2720ee" providerId="ADAL" clId="{21EDED85-042E-490B-9792-89B5A27261F8}" dt="2024-04-26T04:34:18.955" v="113" actId="20577"/>
          <ac:spMkLst>
            <pc:docMk/>
            <pc:sldMk cId="1612117861" sldId="278"/>
            <ac:spMk id="2" creationId="{651AA207-7382-B478-AFEB-72DF5A144D70}"/>
          </ac:spMkLst>
        </pc:spChg>
        <pc:graphicFrameChg chg="del">
          <ac:chgData name="Gazda, Nikodem P." userId="8ad915a3-dc24-43fb-b3a0-a2644c2720ee" providerId="ADAL" clId="{21EDED85-042E-490B-9792-89B5A27261F8}" dt="2024-04-26T04:34:27.160" v="114" actId="478"/>
          <ac:graphicFrameMkLst>
            <pc:docMk/>
            <pc:sldMk cId="1612117861" sldId="278"/>
            <ac:graphicFrameMk id="3" creationId="{54953E1F-991F-2B2A-BEE4-D6A589315776}"/>
          </ac:graphicFrameMkLst>
        </pc:graphicFrameChg>
        <pc:graphicFrameChg chg="add mod">
          <ac:chgData name="Gazda, Nikodem P." userId="8ad915a3-dc24-43fb-b3a0-a2644c2720ee" providerId="ADAL" clId="{21EDED85-042E-490B-9792-89B5A27261F8}" dt="2024-04-26T04:35:16.308" v="125" actId="14100"/>
          <ac:graphicFrameMkLst>
            <pc:docMk/>
            <pc:sldMk cId="1612117861" sldId="278"/>
            <ac:graphicFrameMk id="4" creationId="{458D48B2-3A09-48B3-A315-B8361BC7D5D7}"/>
          </ac:graphicFrameMkLst>
        </pc:graphicFrameChg>
      </pc:sldChg>
      <pc:sldChg chg="addSp delSp modSp add mod ord">
        <pc:chgData name="Gazda, Nikodem P." userId="8ad915a3-dc24-43fb-b3a0-a2644c2720ee" providerId="ADAL" clId="{21EDED85-042E-490B-9792-89B5A27261F8}" dt="2024-04-29T11:11:27.029" v="1638"/>
        <pc:sldMkLst>
          <pc:docMk/>
          <pc:sldMk cId="1966230520" sldId="279"/>
        </pc:sldMkLst>
        <pc:spChg chg="mod">
          <ac:chgData name="Gazda, Nikodem P." userId="8ad915a3-dc24-43fb-b3a0-a2644c2720ee" providerId="ADAL" clId="{21EDED85-042E-490B-9792-89B5A27261F8}" dt="2024-04-26T04:35:35.440" v="126"/>
          <ac:spMkLst>
            <pc:docMk/>
            <pc:sldMk cId="1966230520" sldId="279"/>
            <ac:spMk id="2" creationId="{651AA207-7382-B478-AFEB-72DF5A144D70}"/>
          </ac:spMkLst>
        </pc:spChg>
        <pc:picChg chg="add mod">
          <ac:chgData name="Gazda, Nikodem P." userId="8ad915a3-dc24-43fb-b3a0-a2644c2720ee" providerId="ADAL" clId="{21EDED85-042E-490B-9792-89B5A27261F8}" dt="2024-04-26T04:36:03.376" v="130" actId="1076"/>
          <ac:picMkLst>
            <pc:docMk/>
            <pc:sldMk cId="1966230520" sldId="279"/>
            <ac:picMk id="4" creationId="{72E953E9-34E3-A0D2-A39B-B28FD4861745}"/>
          </ac:picMkLst>
        </pc:picChg>
        <pc:picChg chg="del">
          <ac:chgData name="Gazda, Nikodem P." userId="8ad915a3-dc24-43fb-b3a0-a2644c2720ee" providerId="ADAL" clId="{21EDED85-042E-490B-9792-89B5A27261F8}" dt="2024-04-26T04:35:37.891" v="127" actId="478"/>
          <ac:picMkLst>
            <pc:docMk/>
            <pc:sldMk cId="1966230520" sldId="279"/>
            <ac:picMk id="8" creationId="{D296EA49-1857-10F4-488F-7BDD5ED1AAD9}"/>
          </ac:picMkLst>
        </pc:picChg>
      </pc:sldChg>
      <pc:sldChg chg="addSp delSp modSp add mod ord">
        <pc:chgData name="Gazda, Nikodem P." userId="8ad915a3-dc24-43fb-b3a0-a2644c2720ee" providerId="ADAL" clId="{21EDED85-042E-490B-9792-89B5A27261F8}" dt="2024-04-29T11:27:55.549" v="1647"/>
        <pc:sldMkLst>
          <pc:docMk/>
          <pc:sldMk cId="2354129325" sldId="280"/>
        </pc:sldMkLst>
        <pc:spChg chg="mod">
          <ac:chgData name="Gazda, Nikodem P." userId="8ad915a3-dc24-43fb-b3a0-a2644c2720ee" providerId="ADAL" clId="{21EDED85-042E-490B-9792-89B5A27261F8}" dt="2024-04-26T04:36:14.295" v="141" actId="20577"/>
          <ac:spMkLst>
            <pc:docMk/>
            <pc:sldMk cId="2354129325" sldId="280"/>
            <ac:spMk id="2" creationId="{651AA207-7382-B478-AFEB-72DF5A144D70}"/>
          </ac:spMkLst>
        </pc:spChg>
        <pc:graphicFrameChg chg="add mod">
          <ac:chgData name="Gazda, Nikodem P." userId="8ad915a3-dc24-43fb-b3a0-a2644c2720ee" providerId="ADAL" clId="{21EDED85-042E-490B-9792-89B5A27261F8}" dt="2024-04-26T04:37:28.363" v="157" actId="14100"/>
          <ac:graphicFrameMkLst>
            <pc:docMk/>
            <pc:sldMk cId="2354129325" sldId="280"/>
            <ac:graphicFrameMk id="3" creationId="{5A6F3591-87FD-4BE9-983A-30BB2614B811}"/>
          </ac:graphicFrameMkLst>
        </pc:graphicFrameChg>
        <pc:graphicFrameChg chg="del">
          <ac:chgData name="Gazda, Nikodem P." userId="8ad915a3-dc24-43fb-b3a0-a2644c2720ee" providerId="ADAL" clId="{21EDED85-042E-490B-9792-89B5A27261F8}" dt="2024-04-26T04:36:17.416" v="142" actId="478"/>
          <ac:graphicFrameMkLst>
            <pc:docMk/>
            <pc:sldMk cId="2354129325" sldId="280"/>
            <ac:graphicFrameMk id="4" creationId="{458D48B2-3A09-48B3-A315-B8361BC7D5D7}"/>
          </ac:graphicFrameMkLst>
        </pc:graphicFrameChg>
      </pc:sldChg>
      <pc:sldChg chg="addSp delSp modSp add mod ord">
        <pc:chgData name="Gazda, Nikodem P." userId="8ad915a3-dc24-43fb-b3a0-a2644c2720ee" providerId="ADAL" clId="{21EDED85-042E-490B-9792-89B5A27261F8}" dt="2024-04-29T11:27:55.549" v="1647"/>
        <pc:sldMkLst>
          <pc:docMk/>
          <pc:sldMk cId="2270086078" sldId="281"/>
        </pc:sldMkLst>
        <pc:spChg chg="mod">
          <ac:chgData name="Gazda, Nikodem P." userId="8ad915a3-dc24-43fb-b3a0-a2644c2720ee" providerId="ADAL" clId="{21EDED85-042E-490B-9792-89B5A27261F8}" dt="2024-04-26T04:36:23.846" v="148" actId="20577"/>
          <ac:spMkLst>
            <pc:docMk/>
            <pc:sldMk cId="2270086078" sldId="281"/>
            <ac:spMk id="2" creationId="{651AA207-7382-B478-AFEB-72DF5A144D70}"/>
          </ac:spMkLst>
        </pc:spChg>
        <pc:picChg chg="del">
          <ac:chgData name="Gazda, Nikodem P." userId="8ad915a3-dc24-43fb-b3a0-a2644c2720ee" providerId="ADAL" clId="{21EDED85-042E-490B-9792-89B5A27261F8}" dt="2024-04-26T04:36:20.356" v="143" actId="478"/>
          <ac:picMkLst>
            <pc:docMk/>
            <pc:sldMk cId="2270086078" sldId="281"/>
            <ac:picMk id="4" creationId="{72E953E9-34E3-A0D2-A39B-B28FD4861745}"/>
          </ac:picMkLst>
        </pc:picChg>
        <pc:picChg chg="add mod">
          <ac:chgData name="Gazda, Nikodem P." userId="8ad915a3-dc24-43fb-b3a0-a2644c2720ee" providerId="ADAL" clId="{21EDED85-042E-490B-9792-89B5A27261F8}" dt="2024-04-26T04:36:51.106" v="151" actId="1076"/>
          <ac:picMkLst>
            <pc:docMk/>
            <pc:sldMk cId="2270086078" sldId="281"/>
            <ac:picMk id="5" creationId="{02FCBA7F-1F84-A3CA-A391-258CDC4C2302}"/>
          </ac:picMkLst>
        </pc:picChg>
      </pc:sldChg>
      <pc:sldChg chg="add">
        <pc:chgData name="Gazda, Nikodem P." userId="8ad915a3-dc24-43fb-b3a0-a2644c2720ee" providerId="ADAL" clId="{21EDED85-042E-490B-9792-89B5A27261F8}" dt="2024-04-26T04:53:07.594" v="176" actId="2890"/>
        <pc:sldMkLst>
          <pc:docMk/>
          <pc:sldMk cId="2386657577" sldId="282"/>
        </pc:sldMkLst>
      </pc:sldChg>
      <pc:sldChg chg="addSp delSp modSp add mod ord">
        <pc:chgData name="Gazda, Nikodem P." userId="8ad915a3-dc24-43fb-b3a0-a2644c2720ee" providerId="ADAL" clId="{21EDED85-042E-490B-9792-89B5A27261F8}" dt="2024-04-29T11:39:49.596" v="1654" actId="14100"/>
        <pc:sldMkLst>
          <pc:docMk/>
          <pc:sldMk cId="293361911" sldId="283"/>
        </pc:sldMkLst>
        <pc:spChg chg="mod">
          <ac:chgData name="Gazda, Nikodem P." userId="8ad915a3-dc24-43fb-b3a0-a2644c2720ee" providerId="ADAL" clId="{21EDED85-042E-490B-9792-89B5A27261F8}" dt="2024-04-26T05:02:11.858" v="469" actId="20577"/>
          <ac:spMkLst>
            <pc:docMk/>
            <pc:sldMk cId="293361911" sldId="283"/>
            <ac:spMk id="2" creationId="{651AA207-7382-B478-AFEB-72DF5A144D70}"/>
          </ac:spMkLst>
        </pc:spChg>
        <pc:spChg chg="mod">
          <ac:chgData name="Gazda, Nikodem P." userId="8ad915a3-dc24-43fb-b3a0-a2644c2720ee" providerId="ADAL" clId="{21EDED85-042E-490B-9792-89B5A27261F8}" dt="2024-04-29T11:39:49.596" v="1654" actId="14100"/>
          <ac:spMkLst>
            <pc:docMk/>
            <pc:sldMk cId="293361911" sldId="283"/>
            <ac:spMk id="4" creationId="{4AD66003-4C9D-C8CE-F543-E2A9385F1D60}"/>
          </ac:spMkLst>
        </pc:spChg>
        <pc:picChg chg="add mod">
          <ac:chgData name="Gazda, Nikodem P." userId="8ad915a3-dc24-43fb-b3a0-a2644c2720ee" providerId="ADAL" clId="{21EDED85-042E-490B-9792-89B5A27261F8}" dt="2024-04-26T05:07:41.736" v="594" actId="1076"/>
          <ac:picMkLst>
            <pc:docMk/>
            <pc:sldMk cId="293361911" sldId="283"/>
            <ac:picMk id="3" creationId="{F34EC23E-7276-C56F-5BE1-9B73569D3E30}"/>
          </ac:picMkLst>
        </pc:picChg>
        <pc:picChg chg="add mod">
          <ac:chgData name="Gazda, Nikodem P." userId="8ad915a3-dc24-43fb-b3a0-a2644c2720ee" providerId="ADAL" clId="{21EDED85-042E-490B-9792-89B5A27261F8}" dt="2024-04-26T05:07:37.399" v="593" actId="1076"/>
          <ac:picMkLst>
            <pc:docMk/>
            <pc:sldMk cId="293361911" sldId="283"/>
            <ac:picMk id="2050" creationId="{6C1DEB77-B909-5A2F-9116-CE1F5424CA65}"/>
          </ac:picMkLst>
        </pc:picChg>
        <pc:picChg chg="add del mod">
          <ac:chgData name="Gazda, Nikodem P." userId="8ad915a3-dc24-43fb-b3a0-a2644c2720ee" providerId="ADAL" clId="{21EDED85-042E-490B-9792-89B5A27261F8}" dt="2024-04-26T05:07:18.990" v="584" actId="478"/>
          <ac:picMkLst>
            <pc:docMk/>
            <pc:sldMk cId="293361911" sldId="283"/>
            <ac:picMk id="2052" creationId="{7C4D0683-ECF2-6E84-0B9F-0B839819B2D4}"/>
          </ac:picMkLst>
        </pc:picChg>
      </pc:sldChg>
      <pc:sldChg chg="delSp modSp add mod ord">
        <pc:chgData name="Gazda, Nikodem P." userId="8ad915a3-dc24-43fb-b3a0-a2644c2720ee" providerId="ADAL" clId="{21EDED85-042E-490B-9792-89B5A27261F8}" dt="2024-04-29T12:12:42.435" v="2113" actId="20577"/>
        <pc:sldMkLst>
          <pc:docMk/>
          <pc:sldMk cId="824683536" sldId="284"/>
        </pc:sldMkLst>
        <pc:spChg chg="mod">
          <ac:chgData name="Gazda, Nikodem P." userId="8ad915a3-dc24-43fb-b3a0-a2644c2720ee" providerId="ADAL" clId="{21EDED85-042E-490B-9792-89B5A27261F8}" dt="2024-04-26T05:46:28.798" v="1376" actId="20577"/>
          <ac:spMkLst>
            <pc:docMk/>
            <pc:sldMk cId="824683536" sldId="284"/>
            <ac:spMk id="2" creationId="{651AA207-7382-B478-AFEB-72DF5A144D70}"/>
          </ac:spMkLst>
        </pc:spChg>
        <pc:spChg chg="mod">
          <ac:chgData name="Gazda, Nikodem P." userId="8ad915a3-dc24-43fb-b3a0-a2644c2720ee" providerId="ADAL" clId="{21EDED85-042E-490B-9792-89B5A27261F8}" dt="2024-04-29T12:12:42.435" v="2113" actId="20577"/>
          <ac:spMkLst>
            <pc:docMk/>
            <pc:sldMk cId="824683536" sldId="284"/>
            <ac:spMk id="4" creationId="{4AD66003-4C9D-C8CE-F543-E2A9385F1D60}"/>
          </ac:spMkLst>
        </pc:spChg>
        <pc:picChg chg="del">
          <ac:chgData name="Gazda, Nikodem P." userId="8ad915a3-dc24-43fb-b3a0-a2644c2720ee" providerId="ADAL" clId="{21EDED85-042E-490B-9792-89B5A27261F8}" dt="2024-04-26T05:11:00.721" v="617" actId="478"/>
          <ac:picMkLst>
            <pc:docMk/>
            <pc:sldMk cId="824683536" sldId="284"/>
            <ac:picMk id="3" creationId="{F34EC23E-7276-C56F-5BE1-9B73569D3E30}"/>
          </ac:picMkLst>
        </pc:picChg>
        <pc:picChg chg="del">
          <ac:chgData name="Gazda, Nikodem P." userId="8ad915a3-dc24-43fb-b3a0-a2644c2720ee" providerId="ADAL" clId="{21EDED85-042E-490B-9792-89B5A27261F8}" dt="2024-04-26T05:11:01.281" v="618" actId="478"/>
          <ac:picMkLst>
            <pc:docMk/>
            <pc:sldMk cId="824683536" sldId="284"/>
            <ac:picMk id="2050" creationId="{6C1DEB77-B909-5A2F-9116-CE1F5424CA65}"/>
          </ac:picMkLst>
        </pc:picChg>
      </pc:sldChg>
      <pc:sldChg chg="addSp delSp modSp add mod">
        <pc:chgData name="Gazda, Nikodem P." userId="8ad915a3-dc24-43fb-b3a0-a2644c2720ee" providerId="ADAL" clId="{21EDED85-042E-490B-9792-89B5A27261F8}" dt="2024-04-26T05:39:46.502" v="1338" actId="1076"/>
        <pc:sldMkLst>
          <pc:docMk/>
          <pc:sldMk cId="1943724879" sldId="285"/>
        </pc:sldMkLst>
        <pc:spChg chg="mod">
          <ac:chgData name="Gazda, Nikodem P." userId="8ad915a3-dc24-43fb-b3a0-a2644c2720ee" providerId="ADAL" clId="{21EDED85-042E-490B-9792-89B5A27261F8}" dt="2024-04-26T05:24:37.497" v="907" actId="1076"/>
          <ac:spMkLst>
            <pc:docMk/>
            <pc:sldMk cId="1943724879" sldId="285"/>
            <ac:spMk id="2" creationId="{651AA207-7382-B478-AFEB-72DF5A144D70}"/>
          </ac:spMkLst>
        </pc:spChg>
        <pc:spChg chg="add mod">
          <ac:chgData name="Gazda, Nikodem P." userId="8ad915a3-dc24-43fb-b3a0-a2644c2720ee" providerId="ADAL" clId="{21EDED85-042E-490B-9792-89B5A27261F8}" dt="2024-04-26T05:39:46.502" v="1338" actId="1076"/>
          <ac:spMkLst>
            <pc:docMk/>
            <pc:sldMk cId="1943724879" sldId="285"/>
            <ac:spMk id="3" creationId="{F27A0B92-9EDD-5C35-B85F-090FBA06551C}"/>
          </ac:spMkLst>
        </pc:spChg>
        <pc:spChg chg="del">
          <ac:chgData name="Gazda, Nikodem P." userId="8ad915a3-dc24-43fb-b3a0-a2644c2720ee" providerId="ADAL" clId="{21EDED85-042E-490B-9792-89B5A27261F8}" dt="2024-04-26T05:21:20.068" v="864" actId="478"/>
          <ac:spMkLst>
            <pc:docMk/>
            <pc:sldMk cId="1943724879" sldId="285"/>
            <ac:spMk id="4" creationId="{4AD66003-4C9D-C8CE-F543-E2A9385F1D60}"/>
          </ac:spMkLst>
        </pc:spChg>
        <pc:picChg chg="add mod">
          <ac:chgData name="Gazda, Nikodem P." userId="8ad915a3-dc24-43fb-b3a0-a2644c2720ee" providerId="ADAL" clId="{21EDED85-042E-490B-9792-89B5A27261F8}" dt="2024-04-26T05:24:31.706" v="904" actId="1076"/>
          <ac:picMkLst>
            <pc:docMk/>
            <pc:sldMk cId="1943724879" sldId="285"/>
            <ac:picMk id="5122" creationId="{AABABBC7-9385-9E09-CECE-616111F46D6E}"/>
          </ac:picMkLst>
        </pc:picChg>
        <pc:picChg chg="add mod">
          <ac:chgData name="Gazda, Nikodem P." userId="8ad915a3-dc24-43fb-b3a0-a2644c2720ee" providerId="ADAL" clId="{21EDED85-042E-490B-9792-89B5A27261F8}" dt="2024-04-26T05:25:03.837" v="916" actId="1076"/>
          <ac:picMkLst>
            <pc:docMk/>
            <pc:sldMk cId="1943724879" sldId="285"/>
            <ac:picMk id="5124" creationId="{DAAAECDA-74B1-6483-CA6B-B1E6B54B8578}"/>
          </ac:picMkLst>
        </pc:picChg>
        <pc:picChg chg="add del mod">
          <ac:chgData name="Gazda, Nikodem P." userId="8ad915a3-dc24-43fb-b3a0-a2644c2720ee" providerId="ADAL" clId="{21EDED85-042E-490B-9792-89B5A27261F8}" dt="2024-04-26T05:25:07.367" v="918" actId="21"/>
          <ac:picMkLst>
            <pc:docMk/>
            <pc:sldMk cId="1943724879" sldId="285"/>
            <ac:picMk id="5126" creationId="{C5037F59-3672-1D44-DA0B-2D5785A5B455}"/>
          </ac:picMkLst>
        </pc:picChg>
      </pc:sldChg>
      <pc:sldChg chg="addSp delSp modSp add mod">
        <pc:chgData name="Gazda, Nikodem P." userId="8ad915a3-dc24-43fb-b3a0-a2644c2720ee" providerId="ADAL" clId="{21EDED85-042E-490B-9792-89B5A27261F8}" dt="2024-04-26T05:28:33.428" v="1053" actId="14100"/>
        <pc:sldMkLst>
          <pc:docMk/>
          <pc:sldMk cId="2001407100" sldId="286"/>
        </pc:sldMkLst>
        <pc:spChg chg="add mod">
          <ac:chgData name="Gazda, Nikodem P." userId="8ad915a3-dc24-43fb-b3a0-a2644c2720ee" providerId="ADAL" clId="{21EDED85-042E-490B-9792-89B5A27261F8}" dt="2024-04-26T05:28:33.428" v="1053" actId="14100"/>
          <ac:spMkLst>
            <pc:docMk/>
            <pc:sldMk cId="2001407100" sldId="286"/>
            <ac:spMk id="6" creationId="{408F1A6E-2FD6-9ECF-DAFC-4C933FC6E1A4}"/>
          </ac:spMkLst>
        </pc:spChg>
        <pc:picChg chg="add mod">
          <ac:chgData name="Gazda, Nikodem P." userId="8ad915a3-dc24-43fb-b3a0-a2644c2720ee" providerId="ADAL" clId="{21EDED85-042E-490B-9792-89B5A27261F8}" dt="2024-04-26T05:25:51.987" v="931" actId="14100"/>
          <ac:picMkLst>
            <pc:docMk/>
            <pc:sldMk cId="2001407100" sldId="286"/>
            <ac:picMk id="3" creationId="{C5037F59-3672-1D44-DA0B-2D5785A5B455}"/>
          </ac:picMkLst>
        </pc:picChg>
        <pc:picChg chg="add mod">
          <ac:chgData name="Gazda, Nikodem P." userId="8ad915a3-dc24-43fb-b3a0-a2644c2720ee" providerId="ADAL" clId="{21EDED85-042E-490B-9792-89B5A27261F8}" dt="2024-04-26T05:25:54.537" v="932" actId="1076"/>
          <ac:picMkLst>
            <pc:docMk/>
            <pc:sldMk cId="2001407100" sldId="286"/>
            <ac:picMk id="5" creationId="{47077B9D-1F71-3FA6-B538-6580A14504AB}"/>
          </ac:picMkLst>
        </pc:picChg>
        <pc:picChg chg="del">
          <ac:chgData name="Gazda, Nikodem P." userId="8ad915a3-dc24-43fb-b3a0-a2644c2720ee" providerId="ADAL" clId="{21EDED85-042E-490B-9792-89B5A27261F8}" dt="2024-04-26T05:24:43.017" v="909" actId="478"/>
          <ac:picMkLst>
            <pc:docMk/>
            <pc:sldMk cId="2001407100" sldId="286"/>
            <ac:picMk id="5122" creationId="{AABABBC7-9385-9E09-CECE-616111F46D6E}"/>
          </ac:picMkLst>
        </pc:picChg>
        <pc:picChg chg="del mod">
          <ac:chgData name="Gazda, Nikodem P." userId="8ad915a3-dc24-43fb-b3a0-a2644c2720ee" providerId="ADAL" clId="{21EDED85-042E-490B-9792-89B5A27261F8}" dt="2024-04-26T05:25:09.977" v="919" actId="478"/>
          <ac:picMkLst>
            <pc:docMk/>
            <pc:sldMk cId="2001407100" sldId="286"/>
            <ac:picMk id="5124" creationId="{DAAAECDA-74B1-6483-CA6B-B1E6B54B8578}"/>
          </ac:picMkLst>
        </pc:picChg>
        <pc:picChg chg="del">
          <ac:chgData name="Gazda, Nikodem P." userId="8ad915a3-dc24-43fb-b3a0-a2644c2720ee" providerId="ADAL" clId="{21EDED85-042E-490B-9792-89B5A27261F8}" dt="2024-04-26T05:24:44.573" v="910" actId="478"/>
          <ac:picMkLst>
            <pc:docMk/>
            <pc:sldMk cId="2001407100" sldId="286"/>
            <ac:picMk id="5126" creationId="{C5037F59-3672-1D44-DA0B-2D5785A5B455}"/>
          </ac:picMkLst>
        </pc:picChg>
      </pc:sldChg>
      <pc:sldChg chg="modSp add mod">
        <pc:chgData name="Gazda, Nikodem P." userId="8ad915a3-dc24-43fb-b3a0-a2644c2720ee" providerId="ADAL" clId="{21EDED85-042E-490B-9792-89B5A27261F8}" dt="2024-04-29T11:10:49.695" v="1636" actId="20577"/>
        <pc:sldMkLst>
          <pc:docMk/>
          <pc:sldMk cId="2128439015" sldId="287"/>
        </pc:sldMkLst>
        <pc:spChg chg="mod">
          <ac:chgData name="Gazda, Nikodem P." userId="8ad915a3-dc24-43fb-b3a0-a2644c2720ee" providerId="ADAL" clId="{21EDED85-042E-490B-9792-89B5A27261F8}" dt="2024-04-26T05:28:49.880" v="1056" actId="20577"/>
          <ac:spMkLst>
            <pc:docMk/>
            <pc:sldMk cId="2128439015" sldId="287"/>
            <ac:spMk id="2" creationId="{651AA207-7382-B478-AFEB-72DF5A144D70}"/>
          </ac:spMkLst>
        </pc:spChg>
        <pc:spChg chg="mod">
          <ac:chgData name="Gazda, Nikodem P." userId="8ad915a3-dc24-43fb-b3a0-a2644c2720ee" providerId="ADAL" clId="{21EDED85-042E-490B-9792-89B5A27261F8}" dt="2024-04-29T11:10:49.695" v="1636" actId="20577"/>
          <ac:spMkLst>
            <pc:docMk/>
            <pc:sldMk cId="2128439015" sldId="287"/>
            <ac:spMk id="4" creationId="{4AD66003-4C9D-C8CE-F543-E2A9385F1D60}"/>
          </ac:spMkLst>
        </pc:spChg>
      </pc:sldChg>
      <pc:sldChg chg="delSp modSp add del mod">
        <pc:chgData name="Gazda, Nikodem P." userId="8ad915a3-dc24-43fb-b3a0-a2644c2720ee" providerId="ADAL" clId="{21EDED85-042E-490B-9792-89B5A27261F8}" dt="2024-04-26T05:35:00.861" v="1167" actId="47"/>
        <pc:sldMkLst>
          <pc:docMk/>
          <pc:sldMk cId="1508601777" sldId="288"/>
        </pc:sldMkLst>
        <pc:spChg chg="mod">
          <ac:chgData name="Gazda, Nikodem P." userId="8ad915a3-dc24-43fb-b3a0-a2644c2720ee" providerId="ADAL" clId="{21EDED85-042E-490B-9792-89B5A27261F8}" dt="2024-04-26T05:34:53.601" v="1165" actId="20577"/>
          <ac:spMkLst>
            <pc:docMk/>
            <pc:sldMk cId="1508601777" sldId="288"/>
            <ac:spMk id="2" creationId="{651AA207-7382-B478-AFEB-72DF5A144D70}"/>
          </ac:spMkLst>
        </pc:spChg>
        <pc:picChg chg="del">
          <ac:chgData name="Gazda, Nikodem P." userId="8ad915a3-dc24-43fb-b3a0-a2644c2720ee" providerId="ADAL" clId="{21EDED85-042E-490B-9792-89B5A27261F8}" dt="2024-04-26T05:34:41.440" v="1159" actId="478"/>
          <ac:picMkLst>
            <pc:docMk/>
            <pc:sldMk cId="1508601777" sldId="288"/>
            <ac:picMk id="5122" creationId="{AABABBC7-9385-9E09-CECE-616111F46D6E}"/>
          </ac:picMkLst>
        </pc:picChg>
        <pc:picChg chg="del">
          <ac:chgData name="Gazda, Nikodem P." userId="8ad915a3-dc24-43fb-b3a0-a2644c2720ee" providerId="ADAL" clId="{21EDED85-042E-490B-9792-89B5A27261F8}" dt="2024-04-26T05:34:41.934" v="1160" actId="478"/>
          <ac:picMkLst>
            <pc:docMk/>
            <pc:sldMk cId="1508601777" sldId="288"/>
            <ac:picMk id="5124" creationId="{DAAAECDA-74B1-6483-CA6B-B1E6B54B8578}"/>
          </ac:picMkLst>
        </pc:picChg>
      </pc:sldChg>
      <pc:sldChg chg="add del">
        <pc:chgData name="Gazda, Nikodem P." userId="8ad915a3-dc24-43fb-b3a0-a2644c2720ee" providerId="ADAL" clId="{21EDED85-042E-490B-9792-89B5A27261F8}" dt="2024-04-26T05:35:02.620" v="1168" actId="47"/>
        <pc:sldMkLst>
          <pc:docMk/>
          <pc:sldMk cId="2338190229" sldId="289"/>
        </pc:sldMkLst>
      </pc:sldChg>
      <pc:sldChg chg="addSp modSp add mod">
        <pc:chgData name="Gazda, Nikodem P." userId="8ad915a3-dc24-43fb-b3a0-a2644c2720ee" providerId="ADAL" clId="{21EDED85-042E-490B-9792-89B5A27261F8}" dt="2024-04-26T05:37:24.393" v="1326" actId="1076"/>
        <pc:sldMkLst>
          <pc:docMk/>
          <pc:sldMk cId="1554112563" sldId="290"/>
        </pc:sldMkLst>
        <pc:spChg chg="mod">
          <ac:chgData name="Gazda, Nikodem P." userId="8ad915a3-dc24-43fb-b3a0-a2644c2720ee" providerId="ADAL" clId="{21EDED85-042E-490B-9792-89B5A27261F8}" dt="2024-04-26T05:37:24.393" v="1326" actId="1076"/>
          <ac:spMkLst>
            <pc:docMk/>
            <pc:sldMk cId="1554112563" sldId="290"/>
            <ac:spMk id="4" creationId="{4AD66003-4C9D-C8CE-F543-E2A9385F1D60}"/>
          </ac:spMkLst>
        </pc:spChg>
        <pc:picChg chg="add mod">
          <ac:chgData name="Gazda, Nikodem P." userId="8ad915a3-dc24-43fb-b3a0-a2644c2720ee" providerId="ADAL" clId="{21EDED85-042E-490B-9792-89B5A27261F8}" dt="2024-04-26T05:35:21.735" v="1173" actId="1076"/>
          <ac:picMkLst>
            <pc:docMk/>
            <pc:sldMk cId="1554112563" sldId="290"/>
            <ac:picMk id="5" creationId="{C68B7C63-4E87-482A-4905-59DBBA7C538E}"/>
          </ac:picMkLst>
        </pc:picChg>
      </pc:sldChg>
      <pc:sldChg chg="modSp add mod">
        <pc:chgData name="Gazda, Nikodem P." userId="8ad915a3-dc24-43fb-b3a0-a2644c2720ee" providerId="ADAL" clId="{21EDED85-042E-490B-9792-89B5A27261F8}" dt="2024-04-29T11:20:53.863" v="1645" actId="6549"/>
        <pc:sldMkLst>
          <pc:docMk/>
          <pc:sldMk cId="2947448609" sldId="291"/>
        </pc:sldMkLst>
        <pc:spChg chg="mod">
          <ac:chgData name="Gazda, Nikodem P." userId="8ad915a3-dc24-43fb-b3a0-a2644c2720ee" providerId="ADAL" clId="{21EDED85-042E-490B-9792-89B5A27261F8}" dt="2024-04-29T11:20:53.863" v="1645" actId="6549"/>
          <ac:spMkLst>
            <pc:docMk/>
            <pc:sldMk cId="2947448609" sldId="291"/>
            <ac:spMk id="4" creationId="{4AD66003-4C9D-C8CE-F543-E2A9385F1D60}"/>
          </ac:spMkLst>
        </pc:spChg>
      </pc:sldChg>
      <pc:sldChg chg="modSp add mod ord">
        <pc:chgData name="Gazda, Nikodem P." userId="8ad915a3-dc24-43fb-b3a0-a2644c2720ee" providerId="ADAL" clId="{21EDED85-042E-490B-9792-89B5A27261F8}" dt="2024-04-26T05:49:59.754" v="1423" actId="20577"/>
        <pc:sldMkLst>
          <pc:docMk/>
          <pc:sldMk cId="2836662362" sldId="292"/>
        </pc:sldMkLst>
        <pc:spChg chg="mod">
          <ac:chgData name="Gazda, Nikodem P." userId="8ad915a3-dc24-43fb-b3a0-a2644c2720ee" providerId="ADAL" clId="{21EDED85-042E-490B-9792-89B5A27261F8}" dt="2024-04-26T05:49:27.457" v="1413" actId="6549"/>
          <ac:spMkLst>
            <pc:docMk/>
            <pc:sldMk cId="2836662362" sldId="292"/>
            <ac:spMk id="2" creationId="{651AA207-7382-B478-AFEB-72DF5A144D70}"/>
          </ac:spMkLst>
        </pc:spChg>
        <pc:spChg chg="mod">
          <ac:chgData name="Gazda, Nikodem P." userId="8ad915a3-dc24-43fb-b3a0-a2644c2720ee" providerId="ADAL" clId="{21EDED85-042E-490B-9792-89B5A27261F8}" dt="2024-04-26T05:49:59.754" v="1423" actId="20577"/>
          <ac:spMkLst>
            <pc:docMk/>
            <pc:sldMk cId="2836662362" sldId="292"/>
            <ac:spMk id="4" creationId="{4AD66003-4C9D-C8CE-F543-E2A9385F1D60}"/>
          </ac:spMkLst>
        </pc:spChg>
      </pc:sldChg>
      <pc:sldChg chg="ord">
        <pc:chgData name="Gazda, Nikodem P." userId="8ad915a3-dc24-43fb-b3a0-a2644c2720ee" providerId="ADAL" clId="{21EDED85-042E-490B-9792-89B5A27261F8}" dt="2024-04-29T13:05:28.820" v="2447"/>
        <pc:sldMkLst>
          <pc:docMk/>
          <pc:sldMk cId="2417481183" sldId="293"/>
        </pc:sldMkLst>
      </pc:sldChg>
      <pc:sldChg chg="add del">
        <pc:chgData name="Gazda, Nikodem P." userId="8ad915a3-dc24-43fb-b3a0-a2644c2720ee" providerId="ADAL" clId="{21EDED85-042E-490B-9792-89B5A27261F8}" dt="2024-04-26T05:50:20.947" v="1425" actId="47"/>
        <pc:sldMkLst>
          <pc:docMk/>
          <pc:sldMk cId="2446587977" sldId="293"/>
        </pc:sldMkLst>
      </pc:sldChg>
      <pc:sldChg chg="del">
        <pc:chgData name="Gazda, Nikodem P." userId="8ad915a3-dc24-43fb-b3a0-a2644c2720ee" providerId="ADAL" clId="{21EDED85-042E-490B-9792-89B5A27261F8}" dt="2024-04-29T11:39:54.396" v="1655" actId="47"/>
        <pc:sldMkLst>
          <pc:docMk/>
          <pc:sldMk cId="3301515743" sldId="299"/>
        </pc:sldMkLst>
      </pc:sldChg>
      <pc:sldChg chg="modSp mod">
        <pc:chgData name="Gazda, Nikodem P." userId="8ad915a3-dc24-43fb-b3a0-a2644c2720ee" providerId="ADAL" clId="{21EDED85-042E-490B-9792-89B5A27261F8}" dt="2024-04-29T13:47:23.377" v="2550" actId="20577"/>
        <pc:sldMkLst>
          <pc:docMk/>
          <pc:sldMk cId="2273336041" sldId="301"/>
        </pc:sldMkLst>
        <pc:spChg chg="mod">
          <ac:chgData name="Gazda, Nikodem P." userId="8ad915a3-dc24-43fb-b3a0-a2644c2720ee" providerId="ADAL" clId="{21EDED85-042E-490B-9792-89B5A27261F8}" dt="2024-04-29T13:47:23.377" v="2550" actId="20577"/>
          <ac:spMkLst>
            <pc:docMk/>
            <pc:sldMk cId="2273336041" sldId="301"/>
            <ac:spMk id="4" creationId="{4AD66003-4C9D-C8CE-F543-E2A9385F1D60}"/>
          </ac:spMkLst>
        </pc:spChg>
      </pc:sldChg>
      <pc:sldChg chg="modSp add mod">
        <pc:chgData name="Gazda, Nikodem P." userId="8ad915a3-dc24-43fb-b3a0-a2644c2720ee" providerId="ADAL" clId="{21EDED85-042E-490B-9792-89B5A27261F8}" dt="2024-04-29T13:08:07.867" v="2533" actId="20577"/>
        <pc:sldMkLst>
          <pc:docMk/>
          <pc:sldMk cId="3471559037" sldId="302"/>
        </pc:sldMkLst>
        <pc:spChg chg="mod">
          <ac:chgData name="Gazda, Nikodem P." userId="8ad915a3-dc24-43fb-b3a0-a2644c2720ee" providerId="ADAL" clId="{21EDED85-042E-490B-9792-89B5A27261F8}" dt="2024-04-29T11:04:02.653" v="1574" actId="20577"/>
          <ac:spMkLst>
            <pc:docMk/>
            <pc:sldMk cId="3471559037" sldId="302"/>
            <ac:spMk id="2" creationId="{651AA207-7382-B478-AFEB-72DF5A144D70}"/>
          </ac:spMkLst>
        </pc:spChg>
        <pc:spChg chg="mod">
          <ac:chgData name="Gazda, Nikodem P." userId="8ad915a3-dc24-43fb-b3a0-a2644c2720ee" providerId="ADAL" clId="{21EDED85-042E-490B-9792-89B5A27261F8}" dt="2024-04-29T13:08:07.867" v="2533" actId="20577"/>
          <ac:spMkLst>
            <pc:docMk/>
            <pc:sldMk cId="3471559037" sldId="302"/>
            <ac:spMk id="4" creationId="{4AD66003-4C9D-C8CE-F543-E2A9385F1D60}"/>
          </ac:spMkLst>
        </pc:spChg>
      </pc:sldChg>
      <pc:sldChg chg="delSp modSp add del mod">
        <pc:chgData name="Gazda, Nikodem P." userId="8ad915a3-dc24-43fb-b3a0-a2644c2720ee" providerId="ADAL" clId="{21EDED85-042E-490B-9792-89B5A27261F8}" dt="2024-05-02T03:01:08.873" v="4616" actId="47"/>
        <pc:sldMkLst>
          <pc:docMk/>
          <pc:sldMk cId="2906950692" sldId="303"/>
        </pc:sldMkLst>
        <pc:spChg chg="mod">
          <ac:chgData name="Gazda, Nikodem P." userId="8ad915a3-dc24-43fb-b3a0-a2644c2720ee" providerId="ADAL" clId="{21EDED85-042E-490B-9792-89B5A27261F8}" dt="2024-05-02T00:56:17.965" v="3775" actId="1076"/>
          <ac:spMkLst>
            <pc:docMk/>
            <pc:sldMk cId="2906950692" sldId="303"/>
            <ac:spMk id="2" creationId="{1AB07175-0CD4-E9D7-C61C-F96E543BB95E}"/>
          </ac:spMkLst>
        </pc:spChg>
        <pc:spChg chg="mod">
          <ac:chgData name="Gazda, Nikodem P." userId="8ad915a3-dc24-43fb-b3a0-a2644c2720ee" providerId="ADAL" clId="{21EDED85-042E-490B-9792-89B5A27261F8}" dt="2024-05-02T01:28:35.687" v="4400" actId="20577"/>
          <ac:spMkLst>
            <pc:docMk/>
            <pc:sldMk cId="2906950692" sldId="303"/>
            <ac:spMk id="3" creationId="{A19DC7FB-1F9C-DDD8-930B-7B51E6649F2F}"/>
          </ac:spMkLst>
        </pc:spChg>
        <pc:picChg chg="del">
          <ac:chgData name="Gazda, Nikodem P." userId="8ad915a3-dc24-43fb-b3a0-a2644c2720ee" providerId="ADAL" clId="{21EDED85-042E-490B-9792-89B5A27261F8}" dt="2024-04-29T11:50:26.215" v="1664" actId="478"/>
          <ac:picMkLst>
            <pc:docMk/>
            <pc:sldMk cId="2906950692" sldId="303"/>
            <ac:picMk id="4" creationId="{6DFD178E-03E7-21E0-D22F-4B2C152E9EA4}"/>
          </ac:picMkLst>
        </pc:picChg>
        <pc:picChg chg="del">
          <ac:chgData name="Gazda, Nikodem P." userId="8ad915a3-dc24-43fb-b3a0-a2644c2720ee" providerId="ADAL" clId="{21EDED85-042E-490B-9792-89B5A27261F8}" dt="2024-04-29T11:50:26.643" v="1665" actId="478"/>
          <ac:picMkLst>
            <pc:docMk/>
            <pc:sldMk cId="2906950692" sldId="303"/>
            <ac:picMk id="5" creationId="{21D5891A-C8C8-1730-484D-8500269AB366}"/>
          </ac:picMkLst>
        </pc:picChg>
      </pc:sldChg>
      <pc:sldChg chg="addSp delSp modSp add mod">
        <pc:chgData name="Gazda, Nikodem P." userId="8ad915a3-dc24-43fb-b3a0-a2644c2720ee" providerId="ADAL" clId="{21EDED85-042E-490B-9792-89B5A27261F8}" dt="2024-04-29T12:34:47.576" v="2235" actId="1076"/>
        <pc:sldMkLst>
          <pc:docMk/>
          <pc:sldMk cId="2860135588" sldId="304"/>
        </pc:sldMkLst>
        <pc:spChg chg="del">
          <ac:chgData name="Gazda, Nikodem P." userId="8ad915a3-dc24-43fb-b3a0-a2644c2720ee" providerId="ADAL" clId="{21EDED85-042E-490B-9792-89B5A27261F8}" dt="2024-04-29T12:30:17.503" v="2115" actId="478"/>
          <ac:spMkLst>
            <pc:docMk/>
            <pc:sldMk cId="2860135588" sldId="304"/>
            <ac:spMk id="4" creationId="{4AD66003-4C9D-C8CE-F543-E2A9385F1D60}"/>
          </ac:spMkLst>
        </pc:spChg>
        <pc:spChg chg="add mod">
          <ac:chgData name="Gazda, Nikodem P." userId="8ad915a3-dc24-43fb-b3a0-a2644c2720ee" providerId="ADAL" clId="{21EDED85-042E-490B-9792-89B5A27261F8}" dt="2024-04-29T12:34:41.238" v="2233" actId="20577"/>
          <ac:spMkLst>
            <pc:docMk/>
            <pc:sldMk cId="2860135588" sldId="304"/>
            <ac:spMk id="6" creationId="{65906C22-3498-916F-4D37-D015D6D2FD78}"/>
          </ac:spMkLst>
        </pc:spChg>
        <pc:picChg chg="add mod">
          <ac:chgData name="Gazda, Nikodem P." userId="8ad915a3-dc24-43fb-b3a0-a2644c2720ee" providerId="ADAL" clId="{21EDED85-042E-490B-9792-89B5A27261F8}" dt="2024-04-29T12:34:47.576" v="2235" actId="1076"/>
          <ac:picMkLst>
            <pc:docMk/>
            <pc:sldMk cId="2860135588" sldId="304"/>
            <ac:picMk id="5" creationId="{5B519E2D-9553-25DD-AD13-83D95397F301}"/>
          </ac:picMkLst>
        </pc:picChg>
      </pc:sldChg>
      <pc:sldChg chg="addSp delSp modSp add mod">
        <pc:chgData name="Gazda, Nikodem P." userId="8ad915a3-dc24-43fb-b3a0-a2644c2720ee" providerId="ADAL" clId="{21EDED85-042E-490B-9792-89B5A27261F8}" dt="2024-04-29T12:55:06.779" v="2445" actId="20577"/>
        <pc:sldMkLst>
          <pc:docMk/>
          <pc:sldMk cId="936970690" sldId="305"/>
        </pc:sldMkLst>
        <pc:spChg chg="mod">
          <ac:chgData name="Gazda, Nikodem P." userId="8ad915a3-dc24-43fb-b3a0-a2644c2720ee" providerId="ADAL" clId="{21EDED85-042E-490B-9792-89B5A27261F8}" dt="2024-04-29T12:55:06.779" v="2445" actId="20577"/>
          <ac:spMkLst>
            <pc:docMk/>
            <pc:sldMk cId="936970690" sldId="305"/>
            <ac:spMk id="6" creationId="{65906C22-3498-916F-4D37-D015D6D2FD78}"/>
          </ac:spMkLst>
        </pc:spChg>
        <pc:spChg chg="add mod">
          <ac:chgData name="Gazda, Nikodem P." userId="8ad915a3-dc24-43fb-b3a0-a2644c2720ee" providerId="ADAL" clId="{21EDED85-042E-490B-9792-89B5A27261F8}" dt="2024-04-29T12:53:58.473" v="2299" actId="1076"/>
          <ac:spMkLst>
            <pc:docMk/>
            <pc:sldMk cId="936970690" sldId="305"/>
            <ac:spMk id="11" creationId="{C511B293-0BF3-1D6F-2969-42F71CD2F6BF}"/>
          </ac:spMkLst>
        </pc:spChg>
        <pc:spChg chg="add mod">
          <ac:chgData name="Gazda, Nikodem P." userId="8ad915a3-dc24-43fb-b3a0-a2644c2720ee" providerId="ADAL" clId="{21EDED85-042E-490B-9792-89B5A27261F8}" dt="2024-04-29T12:54:13.800" v="2309" actId="1076"/>
          <ac:spMkLst>
            <pc:docMk/>
            <pc:sldMk cId="936970690" sldId="305"/>
            <ac:spMk id="12" creationId="{DA3B2D85-AD50-6CA8-4267-E974667BFE78}"/>
          </ac:spMkLst>
        </pc:spChg>
        <pc:picChg chg="add del mod">
          <ac:chgData name="Gazda, Nikodem P." userId="8ad915a3-dc24-43fb-b3a0-a2644c2720ee" providerId="ADAL" clId="{21EDED85-042E-490B-9792-89B5A27261F8}" dt="2024-04-29T12:52:49.520" v="2258" actId="478"/>
          <ac:picMkLst>
            <pc:docMk/>
            <pc:sldMk cId="936970690" sldId="305"/>
            <ac:picMk id="4" creationId="{38A14539-E53C-9761-BD92-BC159B791FB8}"/>
          </ac:picMkLst>
        </pc:picChg>
        <pc:picChg chg="del">
          <ac:chgData name="Gazda, Nikodem P." userId="8ad915a3-dc24-43fb-b3a0-a2644c2720ee" providerId="ADAL" clId="{21EDED85-042E-490B-9792-89B5A27261F8}" dt="2024-04-29T12:51:37.493" v="2244" actId="478"/>
          <ac:picMkLst>
            <pc:docMk/>
            <pc:sldMk cId="936970690" sldId="305"/>
            <ac:picMk id="5" creationId="{5B519E2D-9553-25DD-AD13-83D95397F301}"/>
          </ac:picMkLst>
        </pc:picChg>
        <pc:picChg chg="add mod">
          <ac:chgData name="Gazda, Nikodem P." userId="8ad915a3-dc24-43fb-b3a0-a2644c2720ee" providerId="ADAL" clId="{21EDED85-042E-490B-9792-89B5A27261F8}" dt="2024-04-29T12:54:01.088" v="2300" actId="1076"/>
          <ac:picMkLst>
            <pc:docMk/>
            <pc:sldMk cId="936970690" sldId="305"/>
            <ac:picMk id="8" creationId="{7AF124DC-93F9-8D20-0F5C-B07E075EED2B}"/>
          </ac:picMkLst>
        </pc:picChg>
        <pc:picChg chg="add mod">
          <ac:chgData name="Gazda, Nikodem P." userId="8ad915a3-dc24-43fb-b3a0-a2644c2720ee" providerId="ADAL" clId="{21EDED85-042E-490B-9792-89B5A27261F8}" dt="2024-04-29T12:53:58.473" v="2299" actId="1076"/>
          <ac:picMkLst>
            <pc:docMk/>
            <pc:sldMk cId="936970690" sldId="305"/>
            <ac:picMk id="10" creationId="{61B22BD5-F1AC-7265-8777-6599F30A7951}"/>
          </ac:picMkLst>
        </pc:picChg>
      </pc:sldChg>
      <pc:sldChg chg="modSp add mod">
        <pc:chgData name="Gazda, Nikodem P." userId="8ad915a3-dc24-43fb-b3a0-a2644c2720ee" providerId="ADAL" clId="{21EDED85-042E-490B-9792-89B5A27261F8}" dt="2024-05-02T01:28:55.590" v="4422" actId="20577"/>
        <pc:sldMkLst>
          <pc:docMk/>
          <pc:sldMk cId="4196877576" sldId="308"/>
        </pc:sldMkLst>
        <pc:spChg chg="mod">
          <ac:chgData name="Gazda, Nikodem P." userId="8ad915a3-dc24-43fb-b3a0-a2644c2720ee" providerId="ADAL" clId="{21EDED85-042E-490B-9792-89B5A27261F8}" dt="2024-05-02T01:28:55.590" v="4422" actId="20577"/>
          <ac:spMkLst>
            <pc:docMk/>
            <pc:sldMk cId="4196877576" sldId="308"/>
            <ac:spMk id="3" creationId="{A19DC7FB-1F9C-DDD8-930B-7B51E6649F2F}"/>
          </ac:spMkLst>
        </pc:spChg>
      </pc:sldChg>
      <pc:sldChg chg="modSp add mod">
        <pc:chgData name="Gazda, Nikodem P." userId="8ad915a3-dc24-43fb-b3a0-a2644c2720ee" providerId="ADAL" clId="{21EDED85-042E-490B-9792-89B5A27261F8}" dt="2024-05-02T03:11:24.099" v="4763" actId="20577"/>
        <pc:sldMkLst>
          <pc:docMk/>
          <pc:sldMk cId="2853237127" sldId="309"/>
        </pc:sldMkLst>
        <pc:spChg chg="mod">
          <ac:chgData name="Gazda, Nikodem P." userId="8ad915a3-dc24-43fb-b3a0-a2644c2720ee" providerId="ADAL" clId="{21EDED85-042E-490B-9792-89B5A27261F8}" dt="2024-05-02T03:11:24.099" v="4763" actId="20577"/>
          <ac:spMkLst>
            <pc:docMk/>
            <pc:sldMk cId="2853237127" sldId="309"/>
            <ac:spMk id="3" creationId="{A19DC7FB-1F9C-DDD8-930B-7B51E6649F2F}"/>
          </ac:spMkLst>
        </pc:spChg>
      </pc:sldChg>
      <pc:sldChg chg="add">
        <pc:chgData name="Gazda, Nikodem P." userId="8ad915a3-dc24-43fb-b3a0-a2644c2720ee" providerId="ADAL" clId="{21EDED85-042E-490B-9792-89B5A27261F8}" dt="2024-05-02T01:30:26.717" v="4426"/>
        <pc:sldMkLst>
          <pc:docMk/>
          <pc:sldMk cId="1257355100" sldId="310"/>
        </pc:sldMkLst>
      </pc:sldChg>
      <pc:sldChg chg="add del">
        <pc:chgData name="Gazda, Nikodem P." userId="8ad915a3-dc24-43fb-b3a0-a2644c2720ee" providerId="ADAL" clId="{21EDED85-042E-490B-9792-89B5A27261F8}" dt="2024-05-02T02:07:48.724" v="4445" actId="47"/>
        <pc:sldMkLst>
          <pc:docMk/>
          <pc:sldMk cId="2387795497" sldId="311"/>
        </pc:sldMkLst>
      </pc:sldChg>
      <pc:sldChg chg="modSp add mod">
        <pc:chgData name="Gazda, Nikodem P." userId="8ad915a3-dc24-43fb-b3a0-a2644c2720ee" providerId="ADAL" clId="{21EDED85-042E-490B-9792-89B5A27261F8}" dt="2024-05-02T03:09:47.888" v="4758" actId="20577"/>
        <pc:sldMkLst>
          <pc:docMk/>
          <pc:sldMk cId="3681959889" sldId="311"/>
        </pc:sldMkLst>
        <pc:spChg chg="mod">
          <ac:chgData name="Gazda, Nikodem P." userId="8ad915a3-dc24-43fb-b3a0-a2644c2720ee" providerId="ADAL" clId="{21EDED85-042E-490B-9792-89B5A27261F8}" dt="2024-05-02T03:09:47.888" v="4758" actId="20577"/>
          <ac:spMkLst>
            <pc:docMk/>
            <pc:sldMk cId="3681959889" sldId="311"/>
            <ac:spMk id="3" creationId="{A19DC7FB-1F9C-DDD8-930B-7B51E6649F2F}"/>
          </ac:spMkLst>
        </pc:spChg>
      </pc:sldChg>
    </pc:docChg>
  </pc:docChgLst>
  <pc:docChgLst>
    <pc:chgData name="Lijewski, Jonathan M." userId="S::jlijewski@ufl.edu::df5ed405-9a28-4d49-a1ad-9136ba553f82" providerId="AD" clId="Web-{D7BEE851-3CEE-8C04-6F51-20CBEF1B20FB}"/>
    <pc:docChg chg="addSld modSld">
      <pc:chgData name="Lijewski, Jonathan M." userId="S::jlijewski@ufl.edu::df5ed405-9a28-4d49-a1ad-9136ba553f82" providerId="AD" clId="Web-{D7BEE851-3CEE-8C04-6F51-20CBEF1B20FB}" dt="2024-04-29T13:45:21.090" v="714" actId="20577"/>
      <pc:docMkLst>
        <pc:docMk/>
      </pc:docMkLst>
      <pc:sldChg chg="addSp delSp modSp">
        <pc:chgData name="Lijewski, Jonathan M." userId="S::jlijewski@ufl.edu::df5ed405-9a28-4d49-a1ad-9136ba553f82" providerId="AD" clId="Web-{D7BEE851-3CEE-8C04-6F51-20CBEF1B20FB}" dt="2024-04-28T22:35:07.087" v="462" actId="20577"/>
        <pc:sldMkLst>
          <pc:docMk/>
          <pc:sldMk cId="2836662362" sldId="292"/>
        </pc:sldMkLst>
        <pc:spChg chg="mod">
          <ac:chgData name="Lijewski, Jonathan M." userId="S::jlijewski@ufl.edu::df5ed405-9a28-4d49-a1ad-9136ba553f82" providerId="AD" clId="Web-{D7BEE851-3CEE-8C04-6F51-20CBEF1B20FB}" dt="2024-04-28T22:31:10.236" v="335" actId="20577"/>
          <ac:spMkLst>
            <pc:docMk/>
            <pc:sldMk cId="2836662362" sldId="292"/>
            <ac:spMk id="2" creationId="{651AA207-7382-B478-AFEB-72DF5A144D70}"/>
          </ac:spMkLst>
        </pc:spChg>
        <pc:spChg chg="mod">
          <ac:chgData name="Lijewski, Jonathan M." userId="S::jlijewski@ufl.edu::df5ed405-9a28-4d49-a1ad-9136ba553f82" providerId="AD" clId="Web-{D7BEE851-3CEE-8C04-6F51-20CBEF1B20FB}" dt="2024-04-28T22:35:07.087" v="462" actId="20577"/>
          <ac:spMkLst>
            <pc:docMk/>
            <pc:sldMk cId="2836662362" sldId="292"/>
            <ac:spMk id="4" creationId="{4AD66003-4C9D-C8CE-F543-E2A9385F1D60}"/>
          </ac:spMkLst>
        </pc:spChg>
        <pc:picChg chg="add del mod">
          <ac:chgData name="Lijewski, Jonathan M." userId="S::jlijewski@ufl.edu::df5ed405-9a28-4d49-a1ad-9136ba553f82" providerId="AD" clId="Web-{D7BEE851-3CEE-8C04-6F51-20CBEF1B20FB}" dt="2024-04-28T22:32:49.379" v="342"/>
          <ac:picMkLst>
            <pc:docMk/>
            <pc:sldMk cId="2836662362" sldId="292"/>
            <ac:picMk id="3" creationId="{7B36B72B-EFB5-8F67-41ED-D2137650DF95}"/>
          </ac:picMkLst>
        </pc:picChg>
        <pc:picChg chg="add mod">
          <ac:chgData name="Lijewski, Jonathan M." userId="S::jlijewski@ufl.edu::df5ed405-9a28-4d49-a1ad-9136ba553f82" providerId="AD" clId="Web-{D7BEE851-3CEE-8C04-6F51-20CBEF1B20FB}" dt="2024-04-28T22:32:54.020" v="344" actId="1076"/>
          <ac:picMkLst>
            <pc:docMk/>
            <pc:sldMk cId="2836662362" sldId="292"/>
            <ac:picMk id="5" creationId="{E89CFFA4-31F1-E1C1-4827-638E5684DEDC}"/>
          </ac:picMkLst>
        </pc:picChg>
      </pc:sldChg>
      <pc:sldChg chg="addSp modSp new">
        <pc:chgData name="Lijewski, Jonathan M." userId="S::jlijewski@ufl.edu::df5ed405-9a28-4d49-a1ad-9136ba553f82" providerId="AD" clId="Web-{D7BEE851-3CEE-8C04-6F51-20CBEF1B20FB}" dt="2024-04-28T22:23:49.159" v="215" actId="1076"/>
        <pc:sldMkLst>
          <pc:docMk/>
          <pc:sldMk cId="4231988472" sldId="295"/>
        </pc:sldMkLst>
        <pc:spChg chg="mod">
          <ac:chgData name="Lijewski, Jonathan M." userId="S::jlijewski@ufl.edu::df5ed405-9a28-4d49-a1ad-9136ba553f82" providerId="AD" clId="Web-{D7BEE851-3CEE-8C04-6F51-20CBEF1B20FB}" dt="2024-04-28T22:23:34.221" v="211" actId="1076"/>
          <ac:spMkLst>
            <pc:docMk/>
            <pc:sldMk cId="4231988472" sldId="295"/>
            <ac:spMk id="2" creationId="{96D6D5A1-A73C-186F-DC7E-EEC074787D6B}"/>
          </ac:spMkLst>
        </pc:spChg>
        <pc:spChg chg="mod">
          <ac:chgData name="Lijewski, Jonathan M." userId="S::jlijewski@ufl.edu::df5ed405-9a28-4d49-a1ad-9136ba553f82" providerId="AD" clId="Web-{D7BEE851-3CEE-8C04-6F51-20CBEF1B20FB}" dt="2024-04-28T22:23:41.315" v="213" actId="1076"/>
          <ac:spMkLst>
            <pc:docMk/>
            <pc:sldMk cId="4231988472" sldId="295"/>
            <ac:spMk id="3" creationId="{3E4EB61F-40AD-67C0-624F-AA1BA8CF562E}"/>
          </ac:spMkLst>
        </pc:spChg>
        <pc:picChg chg="add mod">
          <ac:chgData name="Lijewski, Jonathan M." userId="S::jlijewski@ufl.edu::df5ed405-9a28-4d49-a1ad-9136ba553f82" providerId="AD" clId="Web-{D7BEE851-3CEE-8C04-6F51-20CBEF1B20FB}" dt="2024-04-28T22:23:49.159" v="215" actId="1076"/>
          <ac:picMkLst>
            <pc:docMk/>
            <pc:sldMk cId="4231988472" sldId="295"/>
            <ac:picMk id="4" creationId="{D76A70AC-9E2D-0183-936B-BC9FBBE774C9}"/>
          </ac:picMkLst>
        </pc:picChg>
      </pc:sldChg>
      <pc:sldChg chg="addSp delSp modSp new">
        <pc:chgData name="Lijewski, Jonathan M." userId="S::jlijewski@ufl.edu::df5ed405-9a28-4d49-a1ad-9136ba553f82" providerId="AD" clId="Web-{D7BEE851-3CEE-8C04-6F51-20CBEF1B20FB}" dt="2024-04-28T22:29:53.499" v="298" actId="20577"/>
        <pc:sldMkLst>
          <pc:docMk/>
          <pc:sldMk cId="2441222175" sldId="296"/>
        </pc:sldMkLst>
        <pc:spChg chg="mod">
          <ac:chgData name="Lijewski, Jonathan M." userId="S::jlijewski@ufl.edu::df5ed405-9a28-4d49-a1ad-9136ba553f82" providerId="AD" clId="Web-{D7BEE851-3CEE-8C04-6F51-20CBEF1B20FB}" dt="2024-04-28T22:27:28.635" v="242" actId="1076"/>
          <ac:spMkLst>
            <pc:docMk/>
            <pc:sldMk cId="2441222175" sldId="296"/>
            <ac:spMk id="2" creationId="{A28F064B-1E3A-9C60-917B-B3CE8E6BDD42}"/>
          </ac:spMkLst>
        </pc:spChg>
        <pc:spChg chg="del">
          <ac:chgData name="Lijewski, Jonathan M." userId="S::jlijewski@ufl.edu::df5ed405-9a28-4d49-a1ad-9136ba553f82" providerId="AD" clId="Web-{D7BEE851-3CEE-8C04-6F51-20CBEF1B20FB}" dt="2024-04-28T22:25:15.005" v="218"/>
          <ac:spMkLst>
            <pc:docMk/>
            <pc:sldMk cId="2441222175" sldId="296"/>
            <ac:spMk id="3" creationId="{5729CE1D-06A6-CAD8-9142-05181F6D457A}"/>
          </ac:spMkLst>
        </pc:spChg>
        <pc:spChg chg="add mod">
          <ac:chgData name="Lijewski, Jonathan M." userId="S::jlijewski@ufl.edu::df5ed405-9a28-4d49-a1ad-9136ba553f82" providerId="AD" clId="Web-{D7BEE851-3CEE-8C04-6F51-20CBEF1B20FB}" dt="2024-04-28T22:29:53.499" v="298" actId="20577"/>
          <ac:spMkLst>
            <pc:docMk/>
            <pc:sldMk cId="2441222175" sldId="296"/>
            <ac:spMk id="7" creationId="{87D5A7F6-53DC-20F5-42EC-AE6047DA7DC8}"/>
          </ac:spMkLst>
        </pc:spChg>
        <pc:picChg chg="add del mod ord">
          <ac:chgData name="Lijewski, Jonathan M." userId="S::jlijewski@ufl.edu::df5ed405-9a28-4d49-a1ad-9136ba553f82" providerId="AD" clId="Web-{D7BEE851-3CEE-8C04-6F51-20CBEF1B20FB}" dt="2024-04-28T22:26:35.680" v="225"/>
          <ac:picMkLst>
            <pc:docMk/>
            <pc:sldMk cId="2441222175" sldId="296"/>
            <ac:picMk id="4" creationId="{247BAC5A-1274-CBF3-A9FB-67D64FB7582F}"/>
          </ac:picMkLst>
        </pc:picChg>
        <pc:picChg chg="add mod">
          <ac:chgData name="Lijewski, Jonathan M." userId="S::jlijewski@ufl.edu::df5ed405-9a28-4d49-a1ad-9136ba553f82" providerId="AD" clId="Web-{D7BEE851-3CEE-8C04-6F51-20CBEF1B20FB}" dt="2024-04-28T22:27:13.962" v="232" actId="14100"/>
          <ac:picMkLst>
            <pc:docMk/>
            <pc:sldMk cId="2441222175" sldId="296"/>
            <ac:picMk id="5" creationId="{877BD646-0341-DFB8-D267-E15FE5134734}"/>
          </ac:picMkLst>
        </pc:picChg>
      </pc:sldChg>
      <pc:sldChg chg="addSp delSp modSp new">
        <pc:chgData name="Lijewski, Jonathan M." userId="S::jlijewski@ufl.edu::df5ed405-9a28-4d49-a1ad-9136ba553f82" providerId="AD" clId="Web-{D7BEE851-3CEE-8C04-6F51-20CBEF1B20FB}" dt="2024-04-28T22:30:20.265" v="317" actId="20577"/>
        <pc:sldMkLst>
          <pc:docMk/>
          <pc:sldMk cId="1997961579" sldId="297"/>
        </pc:sldMkLst>
        <pc:spChg chg="mod">
          <ac:chgData name="Lijewski, Jonathan M." userId="S::jlijewski@ufl.edu::df5ed405-9a28-4d49-a1ad-9136ba553f82" providerId="AD" clId="Web-{D7BEE851-3CEE-8C04-6F51-20CBEF1B20FB}" dt="2024-04-28T22:30:20.265" v="317" actId="20577"/>
          <ac:spMkLst>
            <pc:docMk/>
            <pc:sldMk cId="1997961579" sldId="297"/>
            <ac:spMk id="2" creationId="{68D5F521-ADF2-D6ED-B71D-3C30490C57DD}"/>
          </ac:spMkLst>
        </pc:spChg>
        <pc:spChg chg="del">
          <ac:chgData name="Lijewski, Jonathan M." userId="S::jlijewski@ufl.edu::df5ed405-9a28-4d49-a1ad-9136ba553f82" providerId="AD" clId="Web-{D7BEE851-3CEE-8C04-6F51-20CBEF1B20FB}" dt="2024-04-28T22:26:40.649" v="226"/>
          <ac:spMkLst>
            <pc:docMk/>
            <pc:sldMk cId="1997961579" sldId="297"/>
            <ac:spMk id="3" creationId="{3BBDDE21-0514-0DBF-258C-20947B188880}"/>
          </ac:spMkLst>
        </pc:spChg>
        <pc:picChg chg="add mod ord">
          <ac:chgData name="Lijewski, Jonathan M." userId="S::jlijewski@ufl.edu::df5ed405-9a28-4d49-a1ad-9136ba553f82" providerId="AD" clId="Web-{D7BEE851-3CEE-8C04-6F51-20CBEF1B20FB}" dt="2024-04-28T22:30:04.562" v="299" actId="1076"/>
          <ac:picMkLst>
            <pc:docMk/>
            <pc:sldMk cId="1997961579" sldId="297"/>
            <ac:picMk id="4" creationId="{A9F9A251-C5C9-5823-A7B6-C6CB8963DCEC}"/>
          </ac:picMkLst>
        </pc:picChg>
      </pc:sldChg>
      <pc:sldChg chg="addSp delSp modSp new">
        <pc:chgData name="Lijewski, Jonathan M." userId="S::jlijewski@ufl.edu::df5ed405-9a28-4d49-a1ad-9136ba553f82" providerId="AD" clId="Web-{D7BEE851-3CEE-8C04-6F51-20CBEF1B20FB}" dt="2024-04-28T22:37:01.529" v="471" actId="20577"/>
        <pc:sldMkLst>
          <pc:docMk/>
          <pc:sldMk cId="1903474836" sldId="298"/>
        </pc:sldMkLst>
        <pc:spChg chg="mod">
          <ac:chgData name="Lijewski, Jonathan M." userId="S::jlijewski@ufl.edu::df5ed405-9a28-4d49-a1ad-9136ba553f82" providerId="AD" clId="Web-{D7BEE851-3CEE-8C04-6F51-20CBEF1B20FB}" dt="2024-04-28T22:37:01.529" v="471" actId="20577"/>
          <ac:spMkLst>
            <pc:docMk/>
            <pc:sldMk cId="1903474836" sldId="298"/>
            <ac:spMk id="2" creationId="{52574C13-B3FB-2A70-5F51-6053EA3E7FB9}"/>
          </ac:spMkLst>
        </pc:spChg>
        <pc:spChg chg="del">
          <ac:chgData name="Lijewski, Jonathan M." userId="S::jlijewski@ufl.edu::df5ed405-9a28-4d49-a1ad-9136ba553f82" providerId="AD" clId="Web-{D7BEE851-3CEE-8C04-6F51-20CBEF1B20FB}" dt="2024-04-28T22:35:58.089" v="464"/>
          <ac:spMkLst>
            <pc:docMk/>
            <pc:sldMk cId="1903474836" sldId="298"/>
            <ac:spMk id="3" creationId="{9AFA2315-8992-E6A9-7C7F-2FE003FA8BB2}"/>
          </ac:spMkLst>
        </pc:spChg>
        <pc:picChg chg="add mod ord">
          <ac:chgData name="Lijewski, Jonathan M." userId="S::jlijewski@ufl.edu::df5ed405-9a28-4d49-a1ad-9136ba553f82" providerId="AD" clId="Web-{D7BEE851-3CEE-8C04-6F51-20CBEF1B20FB}" dt="2024-04-28T22:36:50.607" v="470" actId="14100"/>
          <ac:picMkLst>
            <pc:docMk/>
            <pc:sldMk cId="1903474836" sldId="298"/>
            <ac:picMk id="4" creationId="{30953745-3688-F441-00B0-486808EC992E}"/>
          </ac:picMkLst>
        </pc:picChg>
      </pc:sldChg>
      <pc:sldChg chg="modSp new">
        <pc:chgData name="Lijewski, Jonathan M." userId="S::jlijewski@ufl.edu::df5ed405-9a28-4d49-a1ad-9136ba553f82" providerId="AD" clId="Web-{D7BEE851-3CEE-8C04-6F51-20CBEF1B20FB}" dt="2024-04-28T23:00:54" v="606" actId="20577"/>
        <pc:sldMkLst>
          <pc:docMk/>
          <pc:sldMk cId="3301515743" sldId="299"/>
        </pc:sldMkLst>
        <pc:spChg chg="mod">
          <ac:chgData name="Lijewski, Jonathan M." userId="S::jlijewski@ufl.edu::df5ed405-9a28-4d49-a1ad-9136ba553f82" providerId="AD" clId="Web-{D7BEE851-3CEE-8C04-6F51-20CBEF1B20FB}" dt="2024-04-28T22:54:42.111" v="487" actId="20577"/>
          <ac:spMkLst>
            <pc:docMk/>
            <pc:sldMk cId="3301515743" sldId="299"/>
            <ac:spMk id="2" creationId="{82F25977-B94B-CCD0-85E3-BA1274401A31}"/>
          </ac:spMkLst>
        </pc:spChg>
        <pc:spChg chg="mod">
          <ac:chgData name="Lijewski, Jonathan M." userId="S::jlijewski@ufl.edu::df5ed405-9a28-4d49-a1ad-9136ba553f82" providerId="AD" clId="Web-{D7BEE851-3CEE-8C04-6F51-20CBEF1B20FB}" dt="2024-04-28T23:00:54" v="606" actId="20577"/>
          <ac:spMkLst>
            <pc:docMk/>
            <pc:sldMk cId="3301515743" sldId="299"/>
            <ac:spMk id="3" creationId="{A73676A7-6566-6985-5D41-BD79E96679E4}"/>
          </ac:spMkLst>
        </pc:spChg>
      </pc:sldChg>
      <pc:sldChg chg="addSp modSp new">
        <pc:chgData name="Lijewski, Jonathan M." userId="S::jlijewski@ufl.edu::df5ed405-9a28-4d49-a1ad-9136ba553f82" providerId="AD" clId="Web-{D7BEE851-3CEE-8C04-6F51-20CBEF1B20FB}" dt="2024-04-29T00:17:35.819" v="707" actId="1076"/>
        <pc:sldMkLst>
          <pc:docMk/>
          <pc:sldMk cId="4065820081" sldId="300"/>
        </pc:sldMkLst>
        <pc:spChg chg="mod">
          <ac:chgData name="Lijewski, Jonathan M." userId="S::jlijewski@ufl.edu::df5ed405-9a28-4d49-a1ad-9136ba553f82" providerId="AD" clId="Web-{D7BEE851-3CEE-8C04-6F51-20CBEF1B20FB}" dt="2024-04-29T00:13:26.060" v="621" actId="20577"/>
          <ac:spMkLst>
            <pc:docMk/>
            <pc:sldMk cId="4065820081" sldId="300"/>
            <ac:spMk id="2" creationId="{1AB07175-0CD4-E9D7-C61C-F96E543BB95E}"/>
          </ac:spMkLst>
        </pc:spChg>
        <pc:spChg chg="mod">
          <ac:chgData name="Lijewski, Jonathan M." userId="S::jlijewski@ufl.edu::df5ed405-9a28-4d49-a1ad-9136ba553f82" providerId="AD" clId="Web-{D7BEE851-3CEE-8C04-6F51-20CBEF1B20FB}" dt="2024-04-29T00:17:24.303" v="703" actId="20577"/>
          <ac:spMkLst>
            <pc:docMk/>
            <pc:sldMk cId="4065820081" sldId="300"/>
            <ac:spMk id="3" creationId="{A19DC7FB-1F9C-DDD8-930B-7B51E6649F2F}"/>
          </ac:spMkLst>
        </pc:spChg>
        <pc:picChg chg="add mod">
          <ac:chgData name="Lijewski, Jonathan M." userId="S::jlijewski@ufl.edu::df5ed405-9a28-4d49-a1ad-9136ba553f82" providerId="AD" clId="Web-{D7BEE851-3CEE-8C04-6F51-20CBEF1B20FB}" dt="2024-04-29T00:17:32.850" v="706" actId="1076"/>
          <ac:picMkLst>
            <pc:docMk/>
            <pc:sldMk cId="4065820081" sldId="300"/>
            <ac:picMk id="4" creationId="{6DFD178E-03E7-21E0-D22F-4B2C152E9EA4}"/>
          </ac:picMkLst>
        </pc:picChg>
        <pc:picChg chg="add mod">
          <ac:chgData name="Lijewski, Jonathan M." userId="S::jlijewski@ufl.edu::df5ed405-9a28-4d49-a1ad-9136ba553f82" providerId="AD" clId="Web-{D7BEE851-3CEE-8C04-6F51-20CBEF1B20FB}" dt="2024-04-29T00:17:35.819" v="707" actId="1076"/>
          <ac:picMkLst>
            <pc:docMk/>
            <pc:sldMk cId="4065820081" sldId="300"/>
            <ac:picMk id="5" creationId="{21D5891A-C8C8-1730-484D-8500269AB366}"/>
          </ac:picMkLst>
        </pc:picChg>
      </pc:sldChg>
      <pc:sldChg chg="addSp delSp modSp">
        <pc:chgData name="Lijewski, Jonathan M." userId="S::jlijewski@ufl.edu::df5ed405-9a28-4d49-a1ad-9136ba553f82" providerId="AD" clId="Web-{D7BEE851-3CEE-8C04-6F51-20CBEF1B20FB}" dt="2024-04-29T13:45:04.340" v="712" actId="1076"/>
        <pc:sldMkLst>
          <pc:docMk/>
          <pc:sldMk cId="4163706409" sldId="306"/>
        </pc:sldMkLst>
        <pc:spChg chg="del">
          <ac:chgData name="Lijewski, Jonathan M." userId="S::jlijewski@ufl.edu::df5ed405-9a28-4d49-a1ad-9136ba553f82" providerId="AD" clId="Web-{D7BEE851-3CEE-8C04-6F51-20CBEF1B20FB}" dt="2024-04-29T13:44:25.245" v="708"/>
          <ac:spMkLst>
            <pc:docMk/>
            <pc:sldMk cId="4163706409" sldId="306"/>
            <ac:spMk id="3" creationId="{AD8477F7-56C0-AC1F-B9CB-A943B526F225}"/>
          </ac:spMkLst>
        </pc:spChg>
        <pc:picChg chg="add mod">
          <ac:chgData name="Lijewski, Jonathan M." userId="S::jlijewski@ufl.edu::df5ed405-9a28-4d49-a1ad-9136ba553f82" providerId="AD" clId="Web-{D7BEE851-3CEE-8C04-6F51-20CBEF1B20FB}" dt="2024-04-29T13:44:31.651" v="710" actId="1076"/>
          <ac:picMkLst>
            <pc:docMk/>
            <pc:sldMk cId="4163706409" sldId="306"/>
            <ac:picMk id="5" creationId="{1D2A40AE-016B-B39E-588D-DC156A5F7EC8}"/>
          </ac:picMkLst>
        </pc:picChg>
        <pc:picChg chg="add mod">
          <ac:chgData name="Lijewski, Jonathan M." userId="S::jlijewski@ufl.edu::df5ed405-9a28-4d49-a1ad-9136ba553f82" providerId="AD" clId="Web-{D7BEE851-3CEE-8C04-6F51-20CBEF1B20FB}" dt="2024-04-29T13:45:04.340" v="712" actId="1076"/>
          <ac:picMkLst>
            <pc:docMk/>
            <pc:sldMk cId="4163706409" sldId="306"/>
            <ac:picMk id="6" creationId="{B6223ABC-2234-7C08-F988-77E02EB002A0}"/>
          </ac:picMkLst>
        </pc:picChg>
      </pc:sldChg>
      <pc:sldChg chg="modSp new">
        <pc:chgData name="Lijewski, Jonathan M." userId="S::jlijewski@ufl.edu::df5ed405-9a28-4d49-a1ad-9136ba553f82" providerId="AD" clId="Web-{D7BEE851-3CEE-8C04-6F51-20CBEF1B20FB}" dt="2024-04-29T13:45:21.090" v="714" actId="20577"/>
        <pc:sldMkLst>
          <pc:docMk/>
          <pc:sldMk cId="4130761676" sldId="307"/>
        </pc:sldMkLst>
        <pc:spChg chg="mod">
          <ac:chgData name="Lijewski, Jonathan M." userId="S::jlijewski@ufl.edu::df5ed405-9a28-4d49-a1ad-9136ba553f82" providerId="AD" clId="Web-{D7BEE851-3CEE-8C04-6F51-20CBEF1B20FB}" dt="2024-04-29T13:45:21.090" v="714" actId="20577"/>
          <ac:spMkLst>
            <pc:docMk/>
            <pc:sldMk cId="4130761676" sldId="307"/>
            <ac:spMk id="2" creationId="{EF0171BE-EB16-9F79-2C4C-8158F97CEE0A}"/>
          </ac:spMkLst>
        </pc:spChg>
      </pc:sldChg>
    </pc:docChg>
  </pc:docChgLst>
  <pc:docChgLst>
    <pc:chgData name="Gazda, Nikodem P." userId="S::ngazda@ufl.edu::8ad915a3-dc24-43fb-b3a0-a2644c2720ee" providerId="AD" clId="Web-{5F82068E-521B-4F44-8777-083B6CECA6D3}"/>
    <pc:docChg chg="addSld delSld modSld">
      <pc:chgData name="Gazda, Nikodem P." userId="S::ngazda@ufl.edu::8ad915a3-dc24-43fb-b3a0-a2644c2720ee" providerId="AD" clId="Web-{5F82068E-521B-4F44-8777-083B6CECA6D3}" dt="2024-04-11T00:06:16.082" v="805" actId="20577"/>
      <pc:docMkLst>
        <pc:docMk/>
      </pc:docMkLst>
      <pc:sldChg chg="modSp">
        <pc:chgData name="Gazda, Nikodem P." userId="S::ngazda@ufl.edu::8ad915a3-dc24-43fb-b3a0-a2644c2720ee" providerId="AD" clId="Web-{5F82068E-521B-4F44-8777-083B6CECA6D3}" dt="2024-04-10T23:31:46.784" v="84" actId="20577"/>
        <pc:sldMkLst>
          <pc:docMk/>
          <pc:sldMk cId="634985507" sldId="265"/>
        </pc:sldMkLst>
        <pc:spChg chg="mod">
          <ac:chgData name="Gazda, Nikodem P." userId="S::ngazda@ufl.edu::8ad915a3-dc24-43fb-b3a0-a2644c2720ee" providerId="AD" clId="Web-{5F82068E-521B-4F44-8777-083B6CECA6D3}" dt="2024-04-10T23:26:59.503" v="67" actId="1076"/>
          <ac:spMkLst>
            <pc:docMk/>
            <pc:sldMk cId="634985507" sldId="265"/>
            <ac:spMk id="2" creationId="{BB23E564-6277-0090-C623-DC0B6B1BAA03}"/>
          </ac:spMkLst>
        </pc:spChg>
        <pc:spChg chg="mod">
          <ac:chgData name="Gazda, Nikodem P." userId="S::ngazda@ufl.edu::8ad915a3-dc24-43fb-b3a0-a2644c2720ee" providerId="AD" clId="Web-{5F82068E-521B-4F44-8777-083B6CECA6D3}" dt="2024-04-10T23:31:46.784" v="84" actId="20577"/>
          <ac:spMkLst>
            <pc:docMk/>
            <pc:sldMk cId="634985507" sldId="265"/>
            <ac:spMk id="3" creationId="{65CF6D81-CF6C-FD0F-AF19-4BFD5B7B3E92}"/>
          </ac:spMkLst>
        </pc:spChg>
      </pc:sldChg>
      <pc:sldChg chg="modSp">
        <pc:chgData name="Gazda, Nikodem P." userId="S::ngazda@ufl.edu::8ad915a3-dc24-43fb-b3a0-a2644c2720ee" providerId="AD" clId="Web-{5F82068E-521B-4F44-8777-083B6CECA6D3}" dt="2024-04-10T23:55:46.345" v="794" actId="20577"/>
        <pc:sldMkLst>
          <pc:docMk/>
          <pc:sldMk cId="1649179740" sldId="266"/>
        </pc:sldMkLst>
        <pc:spChg chg="mod">
          <ac:chgData name="Gazda, Nikodem P." userId="S::ngazda@ufl.edu::8ad915a3-dc24-43fb-b3a0-a2644c2720ee" providerId="AD" clId="Web-{5F82068E-521B-4F44-8777-083B6CECA6D3}" dt="2024-04-10T23:26:42.611" v="63" actId="1076"/>
          <ac:spMkLst>
            <pc:docMk/>
            <pc:sldMk cId="1649179740" sldId="266"/>
            <ac:spMk id="2" creationId="{BB23E564-6277-0090-C623-DC0B6B1BAA03}"/>
          </ac:spMkLst>
        </pc:spChg>
        <pc:spChg chg="mod">
          <ac:chgData name="Gazda, Nikodem P." userId="S::ngazda@ufl.edu::8ad915a3-dc24-43fb-b3a0-a2644c2720ee" providerId="AD" clId="Web-{5F82068E-521B-4F44-8777-083B6CECA6D3}" dt="2024-04-10T23:55:46.345" v="794" actId="20577"/>
          <ac:spMkLst>
            <pc:docMk/>
            <pc:sldMk cId="1649179740" sldId="266"/>
            <ac:spMk id="3" creationId="{65CF6D81-CF6C-FD0F-AF19-4BFD5B7B3E92}"/>
          </ac:spMkLst>
        </pc:spChg>
      </pc:sldChg>
      <pc:sldChg chg="modSp add replId">
        <pc:chgData name="Gazda, Nikodem P." userId="S::ngazda@ufl.edu::8ad915a3-dc24-43fb-b3a0-a2644c2720ee" providerId="AD" clId="Web-{5F82068E-521B-4F44-8777-083B6CECA6D3}" dt="2024-04-11T00:06:16.082" v="805" actId="20577"/>
        <pc:sldMkLst>
          <pc:docMk/>
          <pc:sldMk cId="489679246" sldId="269"/>
        </pc:sldMkLst>
        <pc:spChg chg="mod">
          <ac:chgData name="Gazda, Nikodem P." userId="S::ngazda@ufl.edu::8ad915a3-dc24-43fb-b3a0-a2644c2720ee" providerId="AD" clId="Web-{5F82068E-521B-4F44-8777-083B6CECA6D3}" dt="2024-04-11T00:06:16.082" v="805" actId="20577"/>
          <ac:spMkLst>
            <pc:docMk/>
            <pc:sldMk cId="489679246" sldId="269"/>
            <ac:spMk id="3" creationId="{65CF6D81-CF6C-FD0F-AF19-4BFD5B7B3E92}"/>
          </ac:spMkLst>
        </pc:spChg>
      </pc:sldChg>
      <pc:sldChg chg="modSp add del replId">
        <pc:chgData name="Gazda, Nikodem P." userId="S::ngazda@ufl.edu::8ad915a3-dc24-43fb-b3a0-a2644c2720ee" providerId="AD" clId="Web-{5F82068E-521B-4F44-8777-083B6CECA6D3}" dt="2024-04-10T23:27:08.534" v="68"/>
        <pc:sldMkLst>
          <pc:docMk/>
          <pc:sldMk cId="4227846884" sldId="269"/>
        </pc:sldMkLst>
        <pc:spChg chg="mod">
          <ac:chgData name="Gazda, Nikodem P." userId="S::ngazda@ufl.edu::8ad915a3-dc24-43fb-b3a0-a2644c2720ee" providerId="AD" clId="Web-{5F82068E-521B-4F44-8777-083B6CECA6D3}" dt="2024-04-10T23:26:15.985" v="60" actId="20577"/>
          <ac:spMkLst>
            <pc:docMk/>
            <pc:sldMk cId="4227846884" sldId="269"/>
            <ac:spMk id="3" creationId="{65CF6D81-CF6C-FD0F-AF19-4BFD5B7B3E92}"/>
          </ac:spMkLst>
        </pc:spChg>
      </pc:sldChg>
      <pc:sldChg chg="modSp add replId">
        <pc:chgData name="Gazda, Nikodem P." userId="S::ngazda@ufl.edu::8ad915a3-dc24-43fb-b3a0-a2644c2720ee" providerId="AD" clId="Web-{5F82068E-521B-4F44-8777-083B6CECA6D3}" dt="2024-04-10T23:55:44.470" v="793" actId="20577"/>
        <pc:sldMkLst>
          <pc:docMk/>
          <pc:sldMk cId="1439396022" sldId="270"/>
        </pc:sldMkLst>
        <pc:spChg chg="mod">
          <ac:chgData name="Gazda, Nikodem P." userId="S::ngazda@ufl.edu::8ad915a3-dc24-43fb-b3a0-a2644c2720ee" providerId="AD" clId="Web-{5F82068E-521B-4F44-8777-083B6CECA6D3}" dt="2024-04-10T23:55:44.470" v="793" actId="20577"/>
          <ac:spMkLst>
            <pc:docMk/>
            <pc:sldMk cId="1439396022" sldId="270"/>
            <ac:spMk id="3" creationId="{65CF6D81-CF6C-FD0F-AF19-4BFD5B7B3E92}"/>
          </ac:spMkLst>
        </pc:spChg>
      </pc:sldChg>
      <pc:sldChg chg="modSp add replId">
        <pc:chgData name="Gazda, Nikodem P." userId="S::ngazda@ufl.edu::8ad915a3-dc24-43fb-b3a0-a2644c2720ee" providerId="AD" clId="Web-{5F82068E-521B-4F44-8777-083B6CECA6D3}" dt="2024-04-10T23:55:37.001" v="789" actId="20577"/>
        <pc:sldMkLst>
          <pc:docMk/>
          <pc:sldMk cId="2602909644" sldId="271"/>
        </pc:sldMkLst>
        <pc:spChg chg="mod">
          <ac:chgData name="Gazda, Nikodem P." userId="S::ngazda@ufl.edu::8ad915a3-dc24-43fb-b3a0-a2644c2720ee" providerId="AD" clId="Web-{5F82068E-521B-4F44-8777-083B6CECA6D3}" dt="2024-04-10T23:55:37.001" v="789" actId="20577"/>
          <ac:spMkLst>
            <pc:docMk/>
            <pc:sldMk cId="2602909644" sldId="271"/>
            <ac:spMk id="3" creationId="{65CF6D81-CF6C-FD0F-AF19-4BFD5B7B3E92}"/>
          </ac:spMkLst>
        </pc:spChg>
      </pc:sldChg>
      <pc:sldChg chg="addSp delSp modSp new">
        <pc:chgData name="Gazda, Nikodem P." userId="S::ngazda@ufl.edu::8ad915a3-dc24-43fb-b3a0-a2644c2720ee" providerId="AD" clId="Web-{5F82068E-521B-4F44-8777-083B6CECA6D3}" dt="2024-04-11T00:04:44.811" v="803" actId="1076"/>
        <pc:sldMkLst>
          <pc:docMk/>
          <pc:sldMk cId="1041030058" sldId="272"/>
        </pc:sldMkLst>
        <pc:spChg chg="mod">
          <ac:chgData name="Gazda, Nikodem P." userId="S::ngazda@ufl.edu::8ad915a3-dc24-43fb-b3a0-a2644c2720ee" providerId="AD" clId="Web-{5F82068E-521B-4F44-8777-083B6CECA6D3}" dt="2024-04-10T23:39:35.340" v="188" actId="20577"/>
          <ac:spMkLst>
            <pc:docMk/>
            <pc:sldMk cId="1041030058" sldId="272"/>
            <ac:spMk id="2" creationId="{651AA207-7382-B478-AFEB-72DF5A144D70}"/>
          </ac:spMkLst>
        </pc:spChg>
        <pc:spChg chg="del">
          <ac:chgData name="Gazda, Nikodem P." userId="S::ngazda@ufl.edu::8ad915a3-dc24-43fb-b3a0-a2644c2720ee" providerId="AD" clId="Web-{5F82068E-521B-4F44-8777-083B6CECA6D3}" dt="2024-04-10T23:40:11.951" v="189"/>
          <ac:spMkLst>
            <pc:docMk/>
            <pc:sldMk cId="1041030058" sldId="272"/>
            <ac:spMk id="3" creationId="{885E4572-0ECE-7D22-76BE-EA0A56CBB72C}"/>
          </ac:spMkLst>
        </pc:spChg>
        <pc:graphicFrameChg chg="add mod ord modGraphic">
          <ac:chgData name="Gazda, Nikodem P." userId="S::ngazda@ufl.edu::8ad915a3-dc24-43fb-b3a0-a2644c2720ee" providerId="AD" clId="Web-{5F82068E-521B-4F44-8777-083B6CECA6D3}" dt="2024-04-11T00:04:38.686" v="802"/>
          <ac:graphicFrameMkLst>
            <pc:docMk/>
            <pc:sldMk cId="1041030058" sldId="272"/>
            <ac:graphicFrameMk id="4" creationId="{40F47435-9628-EBEF-7C9F-60EA5AA1DE3B}"/>
          </ac:graphicFrameMkLst>
        </pc:graphicFrameChg>
        <pc:picChg chg="add mod">
          <ac:chgData name="Gazda, Nikodem P." userId="S::ngazda@ufl.edu::8ad915a3-dc24-43fb-b3a0-a2644c2720ee" providerId="AD" clId="Web-{5F82068E-521B-4F44-8777-083B6CECA6D3}" dt="2024-04-11T00:04:44.811" v="803" actId="1076"/>
          <ac:picMkLst>
            <pc:docMk/>
            <pc:sldMk cId="1041030058" sldId="272"/>
            <ac:picMk id="5" creationId="{2A0C66D0-FE32-22A1-7A80-F446BFB7560C}"/>
          </ac:picMkLst>
        </pc:picChg>
      </pc:sldChg>
      <pc:sldChg chg="modSp add replId">
        <pc:chgData name="Gazda, Nikodem P." userId="S::ngazda@ufl.edu::8ad915a3-dc24-43fb-b3a0-a2644c2720ee" providerId="AD" clId="Web-{5F82068E-521B-4F44-8777-083B6CECA6D3}" dt="2024-04-10T23:55:18.500" v="787" actId="20577"/>
        <pc:sldMkLst>
          <pc:docMk/>
          <pc:sldMk cId="2750686799" sldId="273"/>
        </pc:sldMkLst>
        <pc:spChg chg="mod">
          <ac:chgData name="Gazda, Nikodem P." userId="S::ngazda@ufl.edu::8ad915a3-dc24-43fb-b3a0-a2644c2720ee" providerId="AD" clId="Web-{5F82068E-521B-4F44-8777-083B6CECA6D3}" dt="2024-04-10T23:55:18.500" v="787" actId="20577"/>
          <ac:spMkLst>
            <pc:docMk/>
            <pc:sldMk cId="2750686799" sldId="273"/>
            <ac:spMk id="3" creationId="{65CF6D81-CF6C-FD0F-AF19-4BFD5B7B3E92}"/>
          </ac:spMkLst>
        </pc:spChg>
      </pc:sldChg>
    </pc:docChg>
  </pc:docChgLst>
  <pc:docChgLst>
    <pc:chgData name="Lijewski, Jonathan M." userId="S::jlijewski@ufl.edu::df5ed405-9a28-4d49-a1ad-9136ba553f82" providerId="AD" clId="Web-{07318094-043F-ED0E-41D1-819020075E94}"/>
    <pc:docChg chg="modSld">
      <pc:chgData name="Lijewski, Jonathan M." userId="S::jlijewski@ufl.edu::df5ed405-9a28-4d49-a1ad-9136ba553f82" providerId="AD" clId="Web-{07318094-043F-ED0E-41D1-819020075E94}" dt="2024-04-11T01:10:03.463" v="75" actId="20577"/>
      <pc:docMkLst>
        <pc:docMk/>
      </pc:docMkLst>
      <pc:sldChg chg="modSp">
        <pc:chgData name="Lijewski, Jonathan M." userId="S::jlijewski@ufl.edu::df5ed405-9a28-4d49-a1ad-9136ba553f82" providerId="AD" clId="Web-{07318094-043F-ED0E-41D1-819020075E94}" dt="2024-04-11T01:07:02.769" v="13" actId="20577"/>
        <pc:sldMkLst>
          <pc:docMk/>
          <pc:sldMk cId="2175011137" sldId="261"/>
        </pc:sldMkLst>
        <pc:spChg chg="mod">
          <ac:chgData name="Lijewski, Jonathan M." userId="S::jlijewski@ufl.edu::df5ed405-9a28-4d49-a1ad-9136ba553f82" providerId="AD" clId="Web-{07318094-043F-ED0E-41D1-819020075E94}" dt="2024-04-11T01:07:02.769" v="13" actId="20577"/>
          <ac:spMkLst>
            <pc:docMk/>
            <pc:sldMk cId="2175011137" sldId="261"/>
            <ac:spMk id="3" creationId="{F8995FD1-1F49-0299-F387-C26911AC4629}"/>
          </ac:spMkLst>
        </pc:spChg>
      </pc:sldChg>
      <pc:sldChg chg="modSp">
        <pc:chgData name="Lijewski, Jonathan M." userId="S::jlijewski@ufl.edu::df5ed405-9a28-4d49-a1ad-9136ba553f82" providerId="AD" clId="Web-{07318094-043F-ED0E-41D1-819020075E94}" dt="2024-04-11T01:08:41.897" v="57" actId="20577"/>
        <pc:sldMkLst>
          <pc:docMk/>
          <pc:sldMk cId="2008167202" sldId="263"/>
        </pc:sldMkLst>
        <pc:spChg chg="mod">
          <ac:chgData name="Lijewski, Jonathan M." userId="S::jlijewski@ufl.edu::df5ed405-9a28-4d49-a1ad-9136ba553f82" providerId="AD" clId="Web-{07318094-043F-ED0E-41D1-819020075E94}" dt="2024-04-11T01:08:41.897" v="57" actId="20577"/>
          <ac:spMkLst>
            <pc:docMk/>
            <pc:sldMk cId="2008167202" sldId="263"/>
            <ac:spMk id="3" creationId="{4663F0A2-A89C-8930-5463-26BEF33B0B6C}"/>
          </ac:spMkLst>
        </pc:spChg>
      </pc:sldChg>
      <pc:sldChg chg="modSp">
        <pc:chgData name="Lijewski, Jonathan M." userId="S::jlijewski@ufl.edu::df5ed405-9a28-4d49-a1ad-9136ba553f82" providerId="AD" clId="Web-{07318094-043F-ED0E-41D1-819020075E94}" dt="2024-04-11T01:10:03.463" v="75" actId="20577"/>
        <pc:sldMkLst>
          <pc:docMk/>
          <pc:sldMk cId="408393833" sldId="264"/>
        </pc:sldMkLst>
        <pc:spChg chg="mod">
          <ac:chgData name="Lijewski, Jonathan M." userId="S::jlijewski@ufl.edu::df5ed405-9a28-4d49-a1ad-9136ba553f82" providerId="AD" clId="Web-{07318094-043F-ED0E-41D1-819020075E94}" dt="2024-04-11T01:10:03.463" v="75" actId="20577"/>
          <ac:spMkLst>
            <pc:docMk/>
            <pc:sldMk cId="408393833" sldId="264"/>
            <ac:spMk id="3" creationId="{4663F0A2-A89C-8930-5463-26BEF33B0B6C}"/>
          </ac:spMkLst>
        </pc:spChg>
      </pc:sldChg>
    </pc:docChg>
  </pc:docChgLst>
  <pc:docChgLst>
    <pc:chgData name="Lijewski, Jonathan M." userId="S::jlijewski@ufl.edu::df5ed405-9a28-4d49-a1ad-9136ba553f82" providerId="AD" clId="Web-{B22EF3A3-AFE3-8C1A-1BE0-78D6AFC42F3B}"/>
    <pc:docChg chg="modSld">
      <pc:chgData name="Lijewski, Jonathan M." userId="S::jlijewski@ufl.edu::df5ed405-9a28-4d49-a1ad-9136ba553f82" providerId="AD" clId="Web-{B22EF3A3-AFE3-8C1A-1BE0-78D6AFC42F3B}" dt="2024-04-28T17:05:46.462" v="54" actId="20577"/>
      <pc:docMkLst>
        <pc:docMk/>
      </pc:docMkLst>
      <pc:sldChg chg="modSp">
        <pc:chgData name="Lijewski, Jonathan M." userId="S::jlijewski@ufl.edu::df5ed405-9a28-4d49-a1ad-9136ba553f82" providerId="AD" clId="Web-{B22EF3A3-AFE3-8C1A-1BE0-78D6AFC42F3B}" dt="2024-04-28T17:05:46.462" v="54" actId="20577"/>
        <pc:sldMkLst>
          <pc:docMk/>
          <pc:sldMk cId="2768490237" sldId="294"/>
        </pc:sldMkLst>
        <pc:spChg chg="mod">
          <ac:chgData name="Lijewski, Jonathan M." userId="S::jlijewski@ufl.edu::df5ed405-9a28-4d49-a1ad-9136ba553f82" providerId="AD" clId="Web-{B22EF3A3-AFE3-8C1A-1BE0-78D6AFC42F3B}" dt="2024-04-28T17:05:46.462" v="54" actId="20577"/>
          <ac:spMkLst>
            <pc:docMk/>
            <pc:sldMk cId="2768490237" sldId="294"/>
            <ac:spMk id="4" creationId="{2185F84B-3B3B-7542-90A6-4CD94DBD013D}"/>
          </ac:spMkLst>
        </pc:spChg>
      </pc:sldChg>
    </pc:docChg>
  </pc:docChgLst>
  <pc:docChgLst>
    <pc:chgData name="Gazda, Nikodem P." userId="S::ngazda@ufl.edu::8ad915a3-dc24-43fb-b3a0-a2644c2720ee" providerId="AD" clId="Web-{2CDF5DF9-5DBE-4360-99BF-7685A9F3894F}"/>
    <pc:docChg chg="modSld">
      <pc:chgData name="Gazda, Nikodem P." userId="S::ngazda@ufl.edu::8ad915a3-dc24-43fb-b3a0-a2644c2720ee" providerId="AD" clId="Web-{2CDF5DF9-5DBE-4360-99BF-7685A9F3894F}" dt="2024-04-08T05:24:08.621" v="302" actId="20577"/>
      <pc:docMkLst>
        <pc:docMk/>
      </pc:docMkLst>
      <pc:sldChg chg="modSp">
        <pc:chgData name="Gazda, Nikodem P." userId="S::ngazda@ufl.edu::8ad915a3-dc24-43fb-b3a0-a2644c2720ee" providerId="AD" clId="Web-{2CDF5DF9-5DBE-4360-99BF-7685A9F3894F}" dt="2024-04-08T05:24:08.621" v="302" actId="20577"/>
        <pc:sldMkLst>
          <pc:docMk/>
          <pc:sldMk cId="634985507" sldId="265"/>
        </pc:sldMkLst>
        <pc:spChg chg="mod">
          <ac:chgData name="Gazda, Nikodem P." userId="S::ngazda@ufl.edu::8ad915a3-dc24-43fb-b3a0-a2644c2720ee" providerId="AD" clId="Web-{2CDF5DF9-5DBE-4360-99BF-7685A9F3894F}" dt="2024-04-08T05:24:08.621" v="302" actId="20577"/>
          <ac:spMkLst>
            <pc:docMk/>
            <pc:sldMk cId="634985507" sldId="265"/>
            <ac:spMk id="3" creationId="{65CF6D81-CF6C-FD0F-AF19-4BFD5B7B3E92}"/>
          </ac:spMkLst>
        </pc:spChg>
      </pc:sldChg>
      <pc:sldChg chg="modSp">
        <pc:chgData name="Gazda, Nikodem P." userId="S::ngazda@ufl.edu::8ad915a3-dc24-43fb-b3a0-a2644c2720ee" providerId="AD" clId="Web-{2CDF5DF9-5DBE-4360-99BF-7685A9F3894F}" dt="2024-04-08T05:21:11.256" v="215" actId="20577"/>
        <pc:sldMkLst>
          <pc:docMk/>
          <pc:sldMk cId="1649179740" sldId="266"/>
        </pc:sldMkLst>
        <pc:spChg chg="mod">
          <ac:chgData name="Gazda, Nikodem P." userId="S::ngazda@ufl.edu::8ad915a3-dc24-43fb-b3a0-a2644c2720ee" providerId="AD" clId="Web-{2CDF5DF9-5DBE-4360-99BF-7685A9F3894F}" dt="2024-04-08T05:21:11.256" v="215" actId="20577"/>
          <ac:spMkLst>
            <pc:docMk/>
            <pc:sldMk cId="1649179740" sldId="266"/>
            <ac:spMk id="3" creationId="{65CF6D81-CF6C-FD0F-AF19-4BFD5B7B3E92}"/>
          </ac:spMkLst>
        </pc:spChg>
      </pc:sldChg>
    </pc:docChg>
  </pc:docChgLst>
  <pc:docChgLst>
    <pc:chgData name="Lijewski, Jonathan M." userId="S::jlijewski@ufl.edu::df5ed405-9a28-4d49-a1ad-9136ba553f82" providerId="AD" clId="Web-{485112BC-B459-991C-2C9C-D2FCA9E4C1ED}"/>
    <pc:docChg chg="addSld modSld">
      <pc:chgData name="Lijewski, Jonathan M." userId="S::jlijewski@ufl.edu::df5ed405-9a28-4d49-a1ad-9136ba553f82" providerId="AD" clId="Web-{485112BC-B459-991C-2C9C-D2FCA9E4C1ED}" dt="2024-04-28T16:58:46.830" v="51" actId="20577"/>
      <pc:docMkLst>
        <pc:docMk/>
      </pc:docMkLst>
      <pc:sldChg chg="addSp delSp modSp new">
        <pc:chgData name="Lijewski, Jonathan M." userId="S::jlijewski@ufl.edu::df5ed405-9a28-4d49-a1ad-9136ba553f82" providerId="AD" clId="Web-{485112BC-B459-991C-2C9C-D2FCA9E4C1ED}" dt="2024-04-28T16:58:46.830" v="51" actId="20577"/>
        <pc:sldMkLst>
          <pc:docMk/>
          <pc:sldMk cId="2768490237" sldId="294"/>
        </pc:sldMkLst>
        <pc:spChg chg="mod">
          <ac:chgData name="Lijewski, Jonathan M." userId="S::jlijewski@ufl.edu::df5ed405-9a28-4d49-a1ad-9136ba553f82" providerId="AD" clId="Web-{485112BC-B459-991C-2C9C-D2FCA9E4C1ED}" dt="2024-04-28T16:53:28.400" v="10" actId="20577"/>
          <ac:spMkLst>
            <pc:docMk/>
            <pc:sldMk cId="2768490237" sldId="294"/>
            <ac:spMk id="2" creationId="{2FA8C91B-D920-603D-7754-BDDADC54F9E1}"/>
          </ac:spMkLst>
        </pc:spChg>
        <pc:spChg chg="del">
          <ac:chgData name="Lijewski, Jonathan M." userId="S::jlijewski@ufl.edu::df5ed405-9a28-4d49-a1ad-9136ba553f82" providerId="AD" clId="Web-{485112BC-B459-991C-2C9C-D2FCA9E4C1ED}" dt="2024-04-28T16:53:30.712" v="11"/>
          <ac:spMkLst>
            <pc:docMk/>
            <pc:sldMk cId="2768490237" sldId="294"/>
            <ac:spMk id="3" creationId="{F5589E54-C6B5-9AFB-2E48-BCB697F54B1B}"/>
          </ac:spMkLst>
        </pc:spChg>
        <pc:spChg chg="add mod">
          <ac:chgData name="Lijewski, Jonathan M." userId="S::jlijewski@ufl.edu::df5ed405-9a28-4d49-a1ad-9136ba553f82" providerId="AD" clId="Web-{485112BC-B459-991C-2C9C-D2FCA9E4C1ED}" dt="2024-04-28T16:58:46.830" v="51" actId="20577"/>
          <ac:spMkLst>
            <pc:docMk/>
            <pc:sldMk cId="2768490237" sldId="294"/>
            <ac:spMk id="4" creationId="{2185F84B-3B3B-7542-90A6-4CD94DBD013D}"/>
          </ac:spMkLst>
        </pc:spChg>
      </pc:sldChg>
    </pc:docChg>
  </pc:docChgLst>
  <pc:docChgLst>
    <pc:chgData name="Lijewski, Jonathan M." userId="S::jlijewski@ufl.edu::df5ed405-9a28-4d49-a1ad-9136ba553f82" providerId="AD" clId="Web-{FB58617A-1BF2-8D8E-5E22-93C4744D7274}"/>
    <pc:docChg chg="addSld modSld">
      <pc:chgData name="Lijewski, Jonathan M." userId="S::jlijewski@ufl.edu::df5ed405-9a28-4d49-a1ad-9136ba553f82" providerId="AD" clId="Web-{FB58617A-1BF2-8D8E-5E22-93C4744D7274}" dt="2024-04-29T15:02:24.287" v="383" actId="1076"/>
      <pc:docMkLst>
        <pc:docMk/>
      </pc:docMkLst>
      <pc:sldChg chg="modSp">
        <pc:chgData name="Lijewski, Jonathan M." userId="S::jlijewski@ufl.edu::df5ed405-9a28-4d49-a1ad-9136ba553f82" providerId="AD" clId="Web-{FB58617A-1BF2-8D8E-5E22-93C4744D7274}" dt="2024-04-29T13:38:43.846" v="1" actId="1076"/>
        <pc:sldMkLst>
          <pc:docMk/>
          <pc:sldMk cId="1452317717" sldId="262"/>
        </pc:sldMkLst>
        <pc:picChg chg="mod">
          <ac:chgData name="Lijewski, Jonathan M." userId="S::jlijewski@ufl.edu::df5ed405-9a28-4d49-a1ad-9136ba553f82" providerId="AD" clId="Web-{FB58617A-1BF2-8D8E-5E22-93C4744D7274}" dt="2024-04-29T13:38:43.846" v="1" actId="1076"/>
          <ac:picMkLst>
            <pc:docMk/>
            <pc:sldMk cId="1452317717" sldId="262"/>
            <ac:picMk id="5" creationId="{B4274488-12AD-8970-92AA-7C2B9A5FD335}"/>
          </ac:picMkLst>
        </pc:picChg>
      </pc:sldChg>
      <pc:sldChg chg="modSp">
        <pc:chgData name="Lijewski, Jonathan M." userId="S::jlijewski@ufl.edu::df5ed405-9a28-4d49-a1ad-9136ba553f82" providerId="AD" clId="Web-{FB58617A-1BF2-8D8E-5E22-93C4744D7274}" dt="2024-04-29T15:02:24.287" v="383" actId="1076"/>
        <pc:sldMkLst>
          <pc:docMk/>
          <pc:sldMk cId="2972586637" sldId="268"/>
        </pc:sldMkLst>
        <pc:spChg chg="mod">
          <ac:chgData name="Lijewski, Jonathan M." userId="S::jlijewski@ufl.edu::df5ed405-9a28-4d49-a1ad-9136ba553f82" providerId="AD" clId="Web-{FB58617A-1BF2-8D8E-5E22-93C4744D7274}" dt="2024-04-29T15:02:24.287" v="383" actId="1076"/>
          <ac:spMkLst>
            <pc:docMk/>
            <pc:sldMk cId="2972586637" sldId="268"/>
            <ac:spMk id="3" creationId="{06432736-F548-2573-976C-88399A1AA7BC}"/>
          </ac:spMkLst>
        </pc:spChg>
      </pc:sldChg>
      <pc:sldChg chg="modSp">
        <pc:chgData name="Lijewski, Jonathan M." userId="S::jlijewski@ufl.edu::df5ed405-9a28-4d49-a1ad-9136ba553f82" providerId="AD" clId="Web-{FB58617A-1BF2-8D8E-5E22-93C4744D7274}" dt="2024-04-29T13:43:17.589" v="3" actId="1076"/>
        <pc:sldMkLst>
          <pc:docMk/>
          <pc:sldMk cId="1903474836" sldId="298"/>
        </pc:sldMkLst>
        <pc:spChg chg="mod">
          <ac:chgData name="Lijewski, Jonathan M." userId="S::jlijewski@ufl.edu::df5ed405-9a28-4d49-a1ad-9136ba553f82" providerId="AD" clId="Web-{FB58617A-1BF2-8D8E-5E22-93C4744D7274}" dt="2024-04-29T13:43:17.589" v="3" actId="1076"/>
          <ac:spMkLst>
            <pc:docMk/>
            <pc:sldMk cId="1903474836" sldId="298"/>
            <ac:spMk id="2" creationId="{52574C13-B3FB-2A70-5F51-6053EA3E7FB9}"/>
          </ac:spMkLst>
        </pc:spChg>
        <pc:picChg chg="mod">
          <ac:chgData name="Lijewski, Jonathan M." userId="S::jlijewski@ufl.edu::df5ed405-9a28-4d49-a1ad-9136ba553f82" providerId="AD" clId="Web-{FB58617A-1BF2-8D8E-5E22-93C4744D7274}" dt="2024-04-29T13:43:14.120" v="2" actId="1076"/>
          <ac:picMkLst>
            <pc:docMk/>
            <pc:sldMk cId="1903474836" sldId="298"/>
            <ac:picMk id="4" creationId="{30953745-3688-F441-00B0-486808EC992E}"/>
          </ac:picMkLst>
        </pc:picChg>
      </pc:sldChg>
      <pc:sldChg chg="modSp new">
        <pc:chgData name="Lijewski, Jonathan M." userId="S::jlijewski@ufl.edu::df5ed405-9a28-4d49-a1ad-9136ba553f82" providerId="AD" clId="Web-{FB58617A-1BF2-8D8E-5E22-93C4744D7274}" dt="2024-04-29T13:43:49.731" v="4" actId="20577"/>
        <pc:sldMkLst>
          <pc:docMk/>
          <pc:sldMk cId="4163706409" sldId="306"/>
        </pc:sldMkLst>
        <pc:spChg chg="mod">
          <ac:chgData name="Lijewski, Jonathan M." userId="S::jlijewski@ufl.edu::df5ed405-9a28-4d49-a1ad-9136ba553f82" providerId="AD" clId="Web-{FB58617A-1BF2-8D8E-5E22-93C4744D7274}" dt="2024-04-29T13:43:49.731" v="4" actId="20577"/>
          <ac:spMkLst>
            <pc:docMk/>
            <pc:sldMk cId="4163706409" sldId="306"/>
            <ac:spMk id="2" creationId="{33E0CF51-89F0-4591-D711-08A2F57E306D}"/>
          </ac:spMkLst>
        </pc:spChg>
      </pc:sldChg>
      <pc:sldChg chg="addSp delSp modSp">
        <pc:chgData name="Lijewski, Jonathan M." userId="S::jlijewski@ufl.edu::df5ed405-9a28-4d49-a1ad-9136ba553f82" providerId="AD" clId="Web-{FB58617A-1BF2-8D8E-5E22-93C4744D7274}" dt="2024-04-29T13:50:08.571" v="382"/>
        <pc:sldMkLst>
          <pc:docMk/>
          <pc:sldMk cId="4130761676" sldId="307"/>
        </pc:sldMkLst>
        <pc:spChg chg="del mod">
          <ac:chgData name="Lijewski, Jonathan M." userId="S::jlijewski@ufl.edu::df5ed405-9a28-4d49-a1ad-9136ba553f82" providerId="AD" clId="Web-{FB58617A-1BF2-8D8E-5E22-93C4744D7274}" dt="2024-04-29T13:46:23.579" v="6"/>
          <ac:spMkLst>
            <pc:docMk/>
            <pc:sldMk cId="4130761676" sldId="307"/>
            <ac:spMk id="3" creationId="{BAA44215-D6EF-AB7D-9E1E-4BBEA3A3A3F2}"/>
          </ac:spMkLst>
        </pc:spChg>
        <pc:graphicFrameChg chg="add mod modGraphic">
          <ac:chgData name="Lijewski, Jonathan M." userId="S::jlijewski@ufl.edu::df5ed405-9a28-4d49-a1ad-9136ba553f82" providerId="AD" clId="Web-{FB58617A-1BF2-8D8E-5E22-93C4744D7274}" dt="2024-04-29T13:50:08.571" v="382"/>
          <ac:graphicFrameMkLst>
            <pc:docMk/>
            <pc:sldMk cId="4130761676" sldId="307"/>
            <ac:graphicFrameMk id="4" creationId="{C76FDD23-1A9E-A49B-E731-2BA1AAB7A3B9}"/>
          </ac:graphicFrameMkLst>
        </pc:graphicFrameChg>
      </pc:sldChg>
    </pc:docChg>
  </pc:docChgLst>
  <pc:docChgLst>
    <pc:chgData name="Lijewski, Jonathan M." userId="S::jlijewski@ufl.edu::df5ed405-9a28-4d49-a1ad-9136ba553f82" providerId="AD" clId="Web-{41D4D886-B52A-B338-8047-8DEEDFEE5636}"/>
    <pc:docChg chg="modSld">
      <pc:chgData name="Lijewski, Jonathan M." userId="S::jlijewski@ufl.edu::df5ed405-9a28-4d49-a1ad-9136ba553f82" providerId="AD" clId="Web-{41D4D886-B52A-B338-8047-8DEEDFEE5636}" dt="2024-04-28T17:03:03.924" v="182" actId="14100"/>
      <pc:docMkLst>
        <pc:docMk/>
      </pc:docMkLst>
      <pc:sldChg chg="modSp">
        <pc:chgData name="Lijewski, Jonathan M." userId="S::jlijewski@ufl.edu::df5ed405-9a28-4d49-a1ad-9136ba553f82" providerId="AD" clId="Web-{41D4D886-B52A-B338-8047-8DEEDFEE5636}" dt="2024-04-28T17:03:03.924" v="182" actId="14100"/>
        <pc:sldMkLst>
          <pc:docMk/>
          <pc:sldMk cId="2768490237" sldId="294"/>
        </pc:sldMkLst>
        <pc:spChg chg="mod">
          <ac:chgData name="Lijewski, Jonathan M." userId="S::jlijewski@ufl.edu::df5ed405-9a28-4d49-a1ad-9136ba553f82" providerId="AD" clId="Web-{41D4D886-B52A-B338-8047-8DEEDFEE5636}" dt="2024-04-28T16:59:17.400" v="0" actId="1076"/>
          <ac:spMkLst>
            <pc:docMk/>
            <pc:sldMk cId="2768490237" sldId="294"/>
            <ac:spMk id="2" creationId="{2FA8C91B-D920-603D-7754-BDDADC54F9E1}"/>
          </ac:spMkLst>
        </pc:spChg>
        <pc:spChg chg="mod">
          <ac:chgData name="Lijewski, Jonathan M." userId="S::jlijewski@ufl.edu::df5ed405-9a28-4d49-a1ad-9136ba553f82" providerId="AD" clId="Web-{41D4D886-B52A-B338-8047-8DEEDFEE5636}" dt="2024-04-28T17:03:03.924" v="182" actId="14100"/>
          <ac:spMkLst>
            <pc:docMk/>
            <pc:sldMk cId="2768490237" sldId="294"/>
            <ac:spMk id="4" creationId="{2185F84B-3B3B-7542-90A6-4CD94DBD013D}"/>
          </ac:spMkLst>
        </pc:spChg>
      </pc:sldChg>
    </pc:docChg>
  </pc:docChgLst>
  <pc:docChgLst>
    <pc:chgData name="Gazda, Nikodem P." userId="S::ngazda@ufl.edu::8ad915a3-dc24-43fb-b3a0-a2644c2720ee" providerId="AD" clId="Web-{E9CDF388-1D57-4AA2-9C30-07CFCE5855A6}"/>
    <pc:docChg chg="modSld">
      <pc:chgData name="Gazda, Nikodem P." userId="S::ngazda@ufl.edu::8ad915a3-dc24-43fb-b3a0-a2644c2720ee" providerId="AD" clId="Web-{E9CDF388-1D57-4AA2-9C30-07CFCE5855A6}" dt="2024-04-08T03:41:41.239" v="135" actId="20577"/>
      <pc:docMkLst>
        <pc:docMk/>
      </pc:docMkLst>
      <pc:sldChg chg="modSp">
        <pc:chgData name="Gazda, Nikodem P." userId="S::ngazda@ufl.edu::8ad915a3-dc24-43fb-b3a0-a2644c2720ee" providerId="AD" clId="Web-{E9CDF388-1D57-4AA2-9C30-07CFCE5855A6}" dt="2024-04-08T03:41:26.160" v="132" actId="20577"/>
        <pc:sldMkLst>
          <pc:docMk/>
          <pc:sldMk cId="3335040730" sldId="260"/>
        </pc:sldMkLst>
        <pc:spChg chg="mod">
          <ac:chgData name="Gazda, Nikodem P." userId="S::ngazda@ufl.edu::8ad915a3-dc24-43fb-b3a0-a2644c2720ee" providerId="AD" clId="Web-{E9CDF388-1D57-4AA2-9C30-07CFCE5855A6}" dt="2024-04-08T03:41:26.160" v="132" actId="20577"/>
          <ac:spMkLst>
            <pc:docMk/>
            <pc:sldMk cId="3335040730" sldId="260"/>
            <ac:spMk id="2" creationId="{C654DD36-4BF9-8A78-2F51-C5ACF2A4CC0B}"/>
          </ac:spMkLst>
        </pc:spChg>
        <pc:spChg chg="mod">
          <ac:chgData name="Gazda, Nikodem P." userId="S::ngazda@ufl.edu::8ad915a3-dc24-43fb-b3a0-a2644c2720ee" providerId="AD" clId="Web-{E9CDF388-1D57-4AA2-9C30-07CFCE5855A6}" dt="2024-04-08T03:39:42.043" v="72" actId="20577"/>
          <ac:spMkLst>
            <pc:docMk/>
            <pc:sldMk cId="3335040730" sldId="260"/>
            <ac:spMk id="3" creationId="{E63CF1E6-4DBF-F58F-D1C6-42CF965561B7}"/>
          </ac:spMkLst>
        </pc:spChg>
      </pc:sldChg>
      <pc:sldChg chg="modSp">
        <pc:chgData name="Gazda, Nikodem P." userId="S::ngazda@ufl.edu::8ad915a3-dc24-43fb-b3a0-a2644c2720ee" providerId="AD" clId="Web-{E9CDF388-1D57-4AA2-9C30-07CFCE5855A6}" dt="2024-04-08T03:41:41.239" v="135" actId="20577"/>
        <pc:sldMkLst>
          <pc:docMk/>
          <pc:sldMk cId="2175011137" sldId="261"/>
        </pc:sldMkLst>
        <pc:spChg chg="mod">
          <ac:chgData name="Gazda, Nikodem P." userId="S::ngazda@ufl.edu::8ad915a3-dc24-43fb-b3a0-a2644c2720ee" providerId="AD" clId="Web-{E9CDF388-1D57-4AA2-9C30-07CFCE5855A6}" dt="2024-04-08T03:41:41.239" v="135" actId="20577"/>
          <ac:spMkLst>
            <pc:docMk/>
            <pc:sldMk cId="2175011137" sldId="261"/>
            <ac:spMk id="2" creationId="{E48A3682-5D26-C882-2084-A4FB9E577AB4}"/>
          </ac:spMkLst>
        </pc:spChg>
      </pc:sldChg>
      <pc:sldChg chg="modSp">
        <pc:chgData name="Gazda, Nikodem P." userId="S::ngazda@ufl.edu::8ad915a3-dc24-43fb-b3a0-a2644c2720ee" providerId="AD" clId="Web-{E9CDF388-1D57-4AA2-9C30-07CFCE5855A6}" dt="2024-04-08T03:38:52.586" v="57" actId="20577"/>
        <pc:sldMkLst>
          <pc:docMk/>
          <pc:sldMk cId="1452317717" sldId="262"/>
        </pc:sldMkLst>
        <pc:spChg chg="mod">
          <ac:chgData name="Gazda, Nikodem P." userId="S::ngazda@ufl.edu::8ad915a3-dc24-43fb-b3a0-a2644c2720ee" providerId="AD" clId="Web-{E9CDF388-1D57-4AA2-9C30-07CFCE5855A6}" dt="2024-04-08T03:38:52.586" v="57" actId="20577"/>
          <ac:spMkLst>
            <pc:docMk/>
            <pc:sldMk cId="1452317717" sldId="262"/>
            <ac:spMk id="3" creationId="{AEE7C60E-5698-8270-9C75-C5EAD064C0B5}"/>
          </ac:spMkLst>
        </pc:spChg>
      </pc:sldChg>
      <pc:sldChg chg="modSp">
        <pc:chgData name="Gazda, Nikodem P." userId="S::ngazda@ufl.edu::8ad915a3-dc24-43fb-b3a0-a2644c2720ee" providerId="AD" clId="Web-{E9CDF388-1D57-4AA2-9C30-07CFCE5855A6}" dt="2024-04-08T03:38:43.914" v="55" actId="20577"/>
        <pc:sldMkLst>
          <pc:docMk/>
          <pc:sldMk cId="408393833" sldId="264"/>
        </pc:sldMkLst>
        <pc:spChg chg="mod">
          <ac:chgData name="Gazda, Nikodem P." userId="S::ngazda@ufl.edu::8ad915a3-dc24-43fb-b3a0-a2644c2720ee" providerId="AD" clId="Web-{E9CDF388-1D57-4AA2-9C30-07CFCE5855A6}" dt="2024-04-08T03:38:43.914" v="55" actId="20577"/>
          <ac:spMkLst>
            <pc:docMk/>
            <pc:sldMk cId="408393833" sldId="264"/>
            <ac:spMk id="3" creationId="{4663F0A2-A89C-8930-5463-26BEF33B0B6C}"/>
          </ac:spMkLst>
        </pc:spChg>
      </pc:sldChg>
      <pc:sldChg chg="modSp">
        <pc:chgData name="Gazda, Nikodem P." userId="S::ngazda@ufl.edu::8ad915a3-dc24-43fb-b3a0-a2644c2720ee" providerId="AD" clId="Web-{E9CDF388-1D57-4AA2-9C30-07CFCE5855A6}" dt="2024-04-08T03:41:02.502" v="128" actId="20577"/>
        <pc:sldMkLst>
          <pc:docMk/>
          <pc:sldMk cId="1960641632" sldId="267"/>
        </pc:sldMkLst>
        <pc:spChg chg="mod">
          <ac:chgData name="Gazda, Nikodem P." userId="S::ngazda@ufl.edu::8ad915a3-dc24-43fb-b3a0-a2644c2720ee" providerId="AD" clId="Web-{E9CDF388-1D57-4AA2-9C30-07CFCE5855A6}" dt="2024-04-08T03:41:02.502" v="128" actId="20577"/>
          <ac:spMkLst>
            <pc:docMk/>
            <pc:sldMk cId="1960641632" sldId="267"/>
            <ac:spMk id="3" creationId="{65CF6D81-CF6C-FD0F-AF19-4BFD5B7B3E92}"/>
          </ac:spMkLst>
        </pc:spChg>
      </pc:sldChg>
    </pc:docChg>
  </pc:docChgLst>
  <pc:docChgLst>
    <pc:chgData name="Gazda, Nikodem P." userId="S::ngazda@ufl.edu::8ad915a3-dc24-43fb-b3a0-a2644c2720ee" providerId="AD" clId="Web-{E7B05396-ABBB-4972-A6DB-9027454117BB}"/>
    <pc:docChg chg="addSld delSld modSld">
      <pc:chgData name="Gazda, Nikodem P." userId="S::ngazda@ufl.edu::8ad915a3-dc24-43fb-b3a0-a2644c2720ee" providerId="AD" clId="Web-{E7B05396-ABBB-4972-A6DB-9027454117BB}" dt="2024-04-26T04:18:15.583" v="65"/>
      <pc:docMkLst>
        <pc:docMk/>
      </pc:docMkLst>
      <pc:sldChg chg="addSp delSp modSp">
        <pc:chgData name="Gazda, Nikodem P." userId="S::ngazda@ufl.edu::8ad915a3-dc24-43fb-b3a0-a2644c2720ee" providerId="AD" clId="Web-{E7B05396-ABBB-4972-A6DB-9027454117BB}" dt="2024-04-26T04:16:47.768" v="55" actId="20577"/>
        <pc:sldMkLst>
          <pc:docMk/>
          <pc:sldMk cId="1041030058" sldId="272"/>
        </pc:sldMkLst>
        <pc:spChg chg="mod">
          <ac:chgData name="Gazda, Nikodem P." userId="S::ngazda@ufl.edu::8ad915a3-dc24-43fb-b3a0-a2644c2720ee" providerId="AD" clId="Web-{E7B05396-ABBB-4972-A6DB-9027454117BB}" dt="2024-04-26T04:16:47.768" v="55" actId="20577"/>
          <ac:spMkLst>
            <pc:docMk/>
            <pc:sldMk cId="1041030058" sldId="272"/>
            <ac:spMk id="2" creationId="{651AA207-7382-B478-AFEB-72DF5A144D70}"/>
          </ac:spMkLst>
        </pc:spChg>
        <pc:spChg chg="add del mod">
          <ac:chgData name="Gazda, Nikodem P." userId="S::ngazda@ufl.edu::8ad915a3-dc24-43fb-b3a0-a2644c2720ee" providerId="AD" clId="Web-{E7B05396-ABBB-4972-A6DB-9027454117BB}" dt="2024-04-26T04:13:08.982" v="21"/>
          <ac:spMkLst>
            <pc:docMk/>
            <pc:sldMk cId="1041030058" sldId="272"/>
            <ac:spMk id="8" creationId="{A746592E-AA2D-37EA-2148-7F9524D563AA}"/>
          </ac:spMkLst>
        </pc:spChg>
        <pc:graphicFrameChg chg="del">
          <ac:chgData name="Gazda, Nikodem P." userId="S::ngazda@ufl.edu::8ad915a3-dc24-43fb-b3a0-a2644c2720ee" providerId="AD" clId="Web-{E7B05396-ABBB-4972-A6DB-9027454117BB}" dt="2024-04-26T04:13:02.560" v="20"/>
          <ac:graphicFrameMkLst>
            <pc:docMk/>
            <pc:sldMk cId="1041030058" sldId="272"/>
            <ac:graphicFrameMk id="4" creationId="{40F47435-9628-EBEF-7C9F-60EA5AA1DE3B}"/>
          </ac:graphicFrameMkLst>
        </pc:graphicFrameChg>
        <pc:picChg chg="add del mod">
          <ac:chgData name="Gazda, Nikodem P." userId="S::ngazda@ufl.edu::8ad915a3-dc24-43fb-b3a0-a2644c2720ee" providerId="AD" clId="Web-{E7B05396-ABBB-4972-A6DB-9027454117BB}" dt="2024-04-26T04:10:02.352" v="2"/>
          <ac:picMkLst>
            <pc:docMk/>
            <pc:sldMk cId="1041030058" sldId="272"/>
            <ac:picMk id="3" creationId="{A6174FBF-77A5-5439-4143-0CD4BC663201}"/>
          </ac:picMkLst>
        </pc:picChg>
        <pc:picChg chg="del">
          <ac:chgData name="Gazda, Nikodem P." userId="S::ngazda@ufl.edu::8ad915a3-dc24-43fb-b3a0-a2644c2720ee" providerId="AD" clId="Web-{E7B05396-ABBB-4972-A6DB-9027454117BB}" dt="2024-04-26T04:09:56.664" v="0"/>
          <ac:picMkLst>
            <pc:docMk/>
            <pc:sldMk cId="1041030058" sldId="272"/>
            <ac:picMk id="5" creationId="{2A0C66D0-FE32-22A1-7A80-F446BFB7560C}"/>
          </ac:picMkLst>
        </pc:picChg>
        <pc:picChg chg="add mod">
          <ac:chgData name="Gazda, Nikodem P." userId="S::ngazda@ufl.edu::8ad915a3-dc24-43fb-b3a0-a2644c2720ee" providerId="AD" clId="Web-{E7B05396-ABBB-4972-A6DB-9027454117BB}" dt="2024-04-26T04:16:33.143" v="51" actId="1076"/>
          <ac:picMkLst>
            <pc:docMk/>
            <pc:sldMk cId="1041030058" sldId="272"/>
            <ac:picMk id="6" creationId="{6C2F07A2-A8BE-FCA1-171D-F041BD86F9C5}"/>
          </ac:picMkLst>
        </pc:picChg>
        <pc:picChg chg="add del mod">
          <ac:chgData name="Gazda, Nikodem P." userId="S::ngazda@ufl.edu::8ad915a3-dc24-43fb-b3a0-a2644c2720ee" providerId="AD" clId="Web-{E7B05396-ABBB-4972-A6DB-9027454117BB}" dt="2024-04-26T04:16:22.158" v="49"/>
          <ac:picMkLst>
            <pc:docMk/>
            <pc:sldMk cId="1041030058" sldId="272"/>
            <ac:picMk id="9" creationId="{A52F92C8-A13F-5C3F-9A48-D29ADE859EA1}"/>
          </ac:picMkLst>
        </pc:picChg>
      </pc:sldChg>
      <pc:sldChg chg="addSp delSp modSp add del replId">
        <pc:chgData name="Gazda, Nikodem P." userId="S::ngazda@ufl.edu::8ad915a3-dc24-43fb-b3a0-a2644c2720ee" providerId="AD" clId="Web-{E7B05396-ABBB-4972-A6DB-9027454117BB}" dt="2024-04-26T04:12:06.136" v="19"/>
        <pc:sldMkLst>
          <pc:docMk/>
          <pc:sldMk cId="513044340" sldId="274"/>
        </pc:sldMkLst>
        <pc:spChg chg="add del mod">
          <ac:chgData name="Gazda, Nikodem P." userId="S::ngazda@ufl.edu::8ad915a3-dc24-43fb-b3a0-a2644c2720ee" providerId="AD" clId="Web-{E7B05396-ABBB-4972-A6DB-9027454117BB}" dt="2024-04-26T04:12:00.589" v="18"/>
          <ac:spMkLst>
            <pc:docMk/>
            <pc:sldMk cId="513044340" sldId="274"/>
            <ac:spMk id="5" creationId="{2DAA8ECD-CB2A-91A9-5B5C-55802FC5CC0F}"/>
          </ac:spMkLst>
        </pc:spChg>
        <pc:graphicFrameChg chg="del mod modGraphic">
          <ac:chgData name="Gazda, Nikodem P." userId="S::ngazda@ufl.edu::8ad915a3-dc24-43fb-b3a0-a2644c2720ee" providerId="AD" clId="Web-{E7B05396-ABBB-4972-A6DB-9027454117BB}" dt="2024-04-26T04:11:57.042" v="16"/>
          <ac:graphicFrameMkLst>
            <pc:docMk/>
            <pc:sldMk cId="513044340" sldId="274"/>
            <ac:graphicFrameMk id="4" creationId="{40F47435-9628-EBEF-7C9F-60EA5AA1DE3B}"/>
          </ac:graphicFrameMkLst>
        </pc:graphicFrameChg>
        <pc:graphicFrameChg chg="add del mod ord modGraphic">
          <ac:chgData name="Gazda, Nikodem P." userId="S::ngazda@ufl.edu::8ad915a3-dc24-43fb-b3a0-a2644c2720ee" providerId="AD" clId="Web-{E7B05396-ABBB-4972-A6DB-9027454117BB}" dt="2024-04-26T04:12:00.589" v="18"/>
          <ac:graphicFrameMkLst>
            <pc:docMk/>
            <pc:sldMk cId="513044340" sldId="274"/>
            <ac:graphicFrameMk id="8" creationId="{FBBB5F3C-8D8B-8DBB-B22F-2248FBBEBDD2}"/>
          </ac:graphicFrameMkLst>
        </pc:graphicFrameChg>
      </pc:sldChg>
      <pc:sldChg chg="addSp delSp modSp add replId">
        <pc:chgData name="Gazda, Nikodem P." userId="S::ngazda@ufl.edu::8ad915a3-dc24-43fb-b3a0-a2644c2720ee" providerId="AD" clId="Web-{E7B05396-ABBB-4972-A6DB-9027454117BB}" dt="2024-04-26T04:18:15.583" v="65"/>
        <pc:sldMkLst>
          <pc:docMk/>
          <pc:sldMk cId="3776990321" sldId="274"/>
        </pc:sldMkLst>
        <pc:spChg chg="mod">
          <ac:chgData name="Gazda, Nikodem P." userId="S::ngazda@ufl.edu::8ad915a3-dc24-43fb-b3a0-a2644c2720ee" providerId="AD" clId="Web-{E7B05396-ABBB-4972-A6DB-9027454117BB}" dt="2024-04-26T04:17:19.113" v="61" actId="20577"/>
          <ac:spMkLst>
            <pc:docMk/>
            <pc:sldMk cId="3776990321" sldId="274"/>
            <ac:spMk id="2" creationId="{651AA207-7382-B478-AFEB-72DF5A144D70}"/>
          </ac:spMkLst>
        </pc:spChg>
        <pc:picChg chg="add del mod">
          <ac:chgData name="Gazda, Nikodem P." userId="S::ngazda@ufl.edu::8ad915a3-dc24-43fb-b3a0-a2644c2720ee" providerId="AD" clId="Web-{E7B05396-ABBB-4972-A6DB-9027454117BB}" dt="2024-04-26T04:18:15.583" v="65"/>
          <ac:picMkLst>
            <pc:docMk/>
            <pc:sldMk cId="3776990321" sldId="274"/>
            <ac:picMk id="3" creationId="{450F4136-6DDC-C6F4-9058-7146A4B17A20}"/>
          </ac:picMkLst>
        </pc:picChg>
        <pc:picChg chg="del">
          <ac:chgData name="Gazda, Nikodem P." userId="S::ngazda@ufl.edu::8ad915a3-dc24-43fb-b3a0-a2644c2720ee" providerId="AD" clId="Web-{E7B05396-ABBB-4972-A6DB-9027454117BB}" dt="2024-04-26T04:17:05.081" v="57"/>
          <ac:picMkLst>
            <pc:docMk/>
            <pc:sldMk cId="3776990321" sldId="274"/>
            <ac:picMk id="6" creationId="{6C2F07A2-A8BE-FCA1-171D-F041BD86F9C5}"/>
          </ac:picMkLst>
        </pc:picChg>
      </pc:sldChg>
    </pc:docChg>
  </pc:docChgLst>
  <pc:docChgLst>
    <pc:chgData name="Gazda, Nikodem P." userId="S::ngazda@ufl.edu::8ad915a3-dc24-43fb-b3a0-a2644c2720ee" providerId="AD" clId="Web-{EF4BCC1B-3178-4EF0-B5C4-F03B67EC18B6}"/>
    <pc:docChg chg="modSld">
      <pc:chgData name="Gazda, Nikodem P." userId="S::ngazda@ufl.edu::8ad915a3-dc24-43fb-b3a0-a2644c2720ee" providerId="AD" clId="Web-{EF4BCC1B-3178-4EF0-B5C4-F03B67EC18B6}" dt="2024-05-02T00:25:41.393" v="45" actId="20577"/>
      <pc:docMkLst>
        <pc:docMk/>
      </pc:docMkLst>
      <pc:sldChg chg="modSp">
        <pc:chgData name="Gazda, Nikodem P." userId="S::ngazda@ufl.edu::8ad915a3-dc24-43fb-b3a0-a2644c2720ee" providerId="AD" clId="Web-{EF4BCC1B-3178-4EF0-B5C4-F03B67EC18B6}" dt="2024-05-02T00:25:41.393" v="45" actId="20577"/>
        <pc:sldMkLst>
          <pc:docMk/>
          <pc:sldMk cId="2906950692" sldId="303"/>
        </pc:sldMkLst>
        <pc:spChg chg="mod">
          <ac:chgData name="Gazda, Nikodem P." userId="S::ngazda@ufl.edu::8ad915a3-dc24-43fb-b3a0-a2644c2720ee" providerId="AD" clId="Web-{EF4BCC1B-3178-4EF0-B5C4-F03B67EC18B6}" dt="2024-05-02T00:24:43" v="9" actId="20577"/>
          <ac:spMkLst>
            <pc:docMk/>
            <pc:sldMk cId="2906950692" sldId="303"/>
            <ac:spMk id="2" creationId="{1AB07175-0CD4-E9D7-C61C-F96E543BB95E}"/>
          </ac:spMkLst>
        </pc:spChg>
        <pc:spChg chg="mod">
          <ac:chgData name="Gazda, Nikodem P." userId="S::ngazda@ufl.edu::8ad915a3-dc24-43fb-b3a0-a2644c2720ee" providerId="AD" clId="Web-{EF4BCC1B-3178-4EF0-B5C4-F03B67EC18B6}" dt="2024-05-02T00:25:41.393" v="45" actId="20577"/>
          <ac:spMkLst>
            <pc:docMk/>
            <pc:sldMk cId="2906950692" sldId="303"/>
            <ac:spMk id="3" creationId="{A19DC7FB-1F9C-DDD8-930B-7B51E6649F2F}"/>
          </ac:spMkLst>
        </pc:spChg>
      </pc:sldChg>
    </pc:docChg>
  </pc:docChgLst>
  <pc:docChgLst>
    <pc:chgData name="Gazda, Nikodem P." userId="S::ngazda@ufl.edu::8ad915a3-dc24-43fb-b3a0-a2644c2720ee" providerId="AD" clId="Web-{03A073D5-7DD1-4972-8F6E-6EE0BBA2B1B3}"/>
    <pc:docChg chg="addSld modSld">
      <pc:chgData name="Gazda, Nikodem P." userId="S::ngazda@ufl.edu::8ad915a3-dc24-43fb-b3a0-a2644c2720ee" providerId="AD" clId="Web-{03A073D5-7DD1-4972-8F6E-6EE0BBA2B1B3}" dt="2024-04-29T10:55:52.113" v="12" actId="20577"/>
      <pc:docMkLst>
        <pc:docMk/>
      </pc:docMkLst>
      <pc:sldChg chg="modSp">
        <pc:chgData name="Gazda, Nikodem P." userId="S::ngazda@ufl.edu::8ad915a3-dc24-43fb-b3a0-a2644c2720ee" providerId="AD" clId="Web-{03A073D5-7DD1-4972-8F6E-6EE0BBA2B1B3}" dt="2024-04-29T10:55:36.785" v="8" actId="20577"/>
        <pc:sldMkLst>
          <pc:docMk/>
          <pc:sldMk cId="2008167202" sldId="263"/>
        </pc:sldMkLst>
        <pc:spChg chg="mod">
          <ac:chgData name="Gazda, Nikodem P." userId="S::ngazda@ufl.edu::8ad915a3-dc24-43fb-b3a0-a2644c2720ee" providerId="AD" clId="Web-{03A073D5-7DD1-4972-8F6E-6EE0BBA2B1B3}" dt="2024-04-29T10:55:36.785" v="8" actId="20577"/>
          <ac:spMkLst>
            <pc:docMk/>
            <pc:sldMk cId="2008167202" sldId="263"/>
            <ac:spMk id="3" creationId="{4663F0A2-A89C-8930-5463-26BEF33B0B6C}"/>
          </ac:spMkLst>
        </pc:spChg>
      </pc:sldChg>
      <pc:sldChg chg="modSp add replId">
        <pc:chgData name="Gazda, Nikodem P." userId="S::ngazda@ufl.edu::8ad915a3-dc24-43fb-b3a0-a2644c2720ee" providerId="AD" clId="Web-{03A073D5-7DD1-4972-8F6E-6EE0BBA2B1B3}" dt="2024-04-29T10:55:52.113" v="12" actId="20577"/>
        <pc:sldMkLst>
          <pc:docMk/>
          <pc:sldMk cId="2273336041" sldId="301"/>
        </pc:sldMkLst>
        <pc:spChg chg="mod">
          <ac:chgData name="Gazda, Nikodem P." userId="S::ngazda@ufl.edu::8ad915a3-dc24-43fb-b3a0-a2644c2720ee" providerId="AD" clId="Web-{03A073D5-7DD1-4972-8F6E-6EE0BBA2B1B3}" dt="2024-04-29T10:55:24.066" v="5" actId="20577"/>
          <ac:spMkLst>
            <pc:docMk/>
            <pc:sldMk cId="2273336041" sldId="301"/>
            <ac:spMk id="2" creationId="{651AA207-7382-B478-AFEB-72DF5A144D70}"/>
          </ac:spMkLst>
        </pc:spChg>
        <pc:spChg chg="mod">
          <ac:chgData name="Gazda, Nikodem P." userId="S::ngazda@ufl.edu::8ad915a3-dc24-43fb-b3a0-a2644c2720ee" providerId="AD" clId="Web-{03A073D5-7DD1-4972-8F6E-6EE0BBA2B1B3}" dt="2024-04-29T10:55:52.113" v="12" actId="20577"/>
          <ac:spMkLst>
            <pc:docMk/>
            <pc:sldMk cId="2273336041" sldId="301"/>
            <ac:spMk id="4" creationId="{4AD66003-4C9D-C8CE-F543-E2A9385F1D60}"/>
          </ac:spMkLst>
        </pc:spChg>
      </pc:sldChg>
    </pc:docChg>
  </pc:docChgLst>
  <pc:docChgLst>
    <pc:chgData name="Gazda, Nikodem P." userId="S::ngazda@ufl.edu::8ad915a3-dc24-43fb-b3a0-a2644c2720ee" providerId="AD" clId="Web-{A0C49A7C-5BCD-4D66-BD28-ECD492618C4B}"/>
    <pc:docChg chg="modSld">
      <pc:chgData name="Gazda, Nikodem P." userId="S::ngazda@ufl.edu::8ad915a3-dc24-43fb-b3a0-a2644c2720ee" providerId="AD" clId="Web-{A0C49A7C-5BCD-4D66-BD28-ECD492618C4B}" dt="2024-04-28T18:23:47.294" v="5" actId="20577"/>
      <pc:docMkLst>
        <pc:docMk/>
      </pc:docMkLst>
      <pc:sldChg chg="modSp">
        <pc:chgData name="Gazda, Nikodem P." userId="S::ngazda@ufl.edu::8ad915a3-dc24-43fb-b3a0-a2644c2720ee" providerId="AD" clId="Web-{A0C49A7C-5BCD-4D66-BD28-ECD492618C4B}" dt="2024-04-28T18:23:47.294" v="5" actId="20577"/>
        <pc:sldMkLst>
          <pc:docMk/>
          <pc:sldMk cId="2417481183" sldId="293"/>
        </pc:sldMkLst>
        <pc:spChg chg="mod">
          <ac:chgData name="Gazda, Nikodem P." userId="S::ngazda@ufl.edu::8ad915a3-dc24-43fb-b3a0-a2644c2720ee" providerId="AD" clId="Web-{A0C49A7C-5BCD-4D66-BD28-ECD492618C4B}" dt="2024-04-28T18:23:47.294" v="5" actId="20577"/>
          <ac:spMkLst>
            <pc:docMk/>
            <pc:sldMk cId="2417481183" sldId="293"/>
            <ac:spMk id="6" creationId="{EFE131FF-ED91-27B2-74EB-0C24A7295225}"/>
          </ac:spMkLst>
        </pc:spChg>
      </pc:sldChg>
    </pc:docChg>
  </pc:docChgLst>
  <pc:docChgLst>
    <pc:chgData name="Gazda, Nikodem P." userId="S::ngazda@ufl.edu::8ad915a3-dc24-43fb-b3a0-a2644c2720ee" providerId="AD" clId="Web-{6E3E4CB0-46A3-4076-8FF4-AE687429B768}"/>
    <pc:docChg chg="modSld">
      <pc:chgData name="Gazda, Nikodem P." userId="S::ngazda@ufl.edu::8ad915a3-dc24-43fb-b3a0-a2644c2720ee" providerId="AD" clId="Web-{6E3E4CB0-46A3-4076-8FF4-AE687429B768}" dt="2024-04-08T02:30:24.897" v="3" actId="20577"/>
      <pc:docMkLst>
        <pc:docMk/>
      </pc:docMkLst>
      <pc:sldChg chg="modSp">
        <pc:chgData name="Gazda, Nikodem P." userId="S::ngazda@ufl.edu::8ad915a3-dc24-43fb-b3a0-a2644c2720ee" providerId="AD" clId="Web-{6E3E4CB0-46A3-4076-8FF4-AE687429B768}" dt="2024-04-08T02:30:24.897" v="3" actId="20577"/>
        <pc:sldMkLst>
          <pc:docMk/>
          <pc:sldMk cId="109857222" sldId="256"/>
        </pc:sldMkLst>
        <pc:spChg chg="mod">
          <ac:chgData name="Gazda, Nikodem P." userId="S::ngazda@ufl.edu::8ad915a3-dc24-43fb-b3a0-a2644c2720ee" providerId="AD" clId="Web-{6E3E4CB0-46A3-4076-8FF4-AE687429B768}" dt="2024-04-08T02:30:24.897" v="3" actId="20577"/>
          <ac:spMkLst>
            <pc:docMk/>
            <pc:sldMk cId="109857222" sldId="256"/>
            <ac:spMk id="2" creationId="{00000000-0000-0000-0000-000000000000}"/>
          </ac:spMkLst>
        </pc:spChg>
      </pc:sldChg>
    </pc:docChg>
  </pc:docChgLst>
  <pc:docChgLst>
    <pc:chgData name="Lijewski, Jonathan M." userId="S::jlijewski@ufl.edu::df5ed405-9a28-4d49-a1ad-9136ba553f82" providerId="AD" clId="Web-{F0C4EFD1-ADE0-BECE-D7EF-528F86D4CB48}"/>
    <pc:docChg chg="addSld modSld">
      <pc:chgData name="Lijewski, Jonathan M." userId="S::jlijewski@ufl.edu::df5ed405-9a28-4d49-a1ad-9136ba553f82" providerId="AD" clId="Web-{F0C4EFD1-ADE0-BECE-D7EF-528F86D4CB48}" dt="2024-04-28T16:35:29.081" v="216" actId="20577"/>
      <pc:docMkLst>
        <pc:docMk/>
      </pc:docMkLst>
      <pc:sldChg chg="addSp delSp modSp new">
        <pc:chgData name="Lijewski, Jonathan M." userId="S::jlijewski@ufl.edu::df5ed405-9a28-4d49-a1ad-9136ba553f82" providerId="AD" clId="Web-{F0C4EFD1-ADE0-BECE-D7EF-528F86D4CB48}" dt="2024-04-28T16:35:29.081" v="216" actId="20577"/>
        <pc:sldMkLst>
          <pc:docMk/>
          <pc:sldMk cId="2417481183" sldId="293"/>
        </pc:sldMkLst>
        <pc:spChg chg="del mod">
          <ac:chgData name="Lijewski, Jonathan M." userId="S::jlijewski@ufl.edu::df5ed405-9a28-4d49-a1ad-9136ba553f82" providerId="AD" clId="Web-{F0C4EFD1-ADE0-BECE-D7EF-528F86D4CB48}" dt="2024-04-28T16:27:23.011" v="2"/>
          <ac:spMkLst>
            <pc:docMk/>
            <pc:sldMk cId="2417481183" sldId="293"/>
            <ac:spMk id="2" creationId="{B9BDA941-E37A-70B8-CD01-BD88B410540E}"/>
          </ac:spMkLst>
        </pc:spChg>
        <pc:spChg chg="del mod">
          <ac:chgData name="Lijewski, Jonathan M." userId="S::jlijewski@ufl.edu::df5ed405-9a28-4d49-a1ad-9136ba553f82" providerId="AD" clId="Web-{F0C4EFD1-ADE0-BECE-D7EF-528F86D4CB48}" dt="2024-04-28T16:27:24.839" v="4"/>
          <ac:spMkLst>
            <pc:docMk/>
            <pc:sldMk cId="2417481183" sldId="293"/>
            <ac:spMk id="3" creationId="{277FB962-D8A5-7337-CD0C-845E21FE0B03}"/>
          </ac:spMkLst>
        </pc:spChg>
        <pc:spChg chg="add mod">
          <ac:chgData name="Lijewski, Jonathan M." userId="S::jlijewski@ufl.edu::df5ed405-9a28-4d49-a1ad-9136ba553f82" providerId="AD" clId="Web-{F0C4EFD1-ADE0-BECE-D7EF-528F86D4CB48}" dt="2024-04-28T16:34:16.515" v="158" actId="20577"/>
          <ac:spMkLst>
            <pc:docMk/>
            <pc:sldMk cId="2417481183" sldId="293"/>
            <ac:spMk id="6" creationId="{EFE131FF-ED91-27B2-74EB-0C24A7295225}"/>
          </ac:spMkLst>
        </pc:spChg>
        <pc:spChg chg="add mod">
          <ac:chgData name="Lijewski, Jonathan M." userId="S::jlijewski@ufl.edu::df5ed405-9a28-4d49-a1ad-9136ba553f82" providerId="AD" clId="Web-{F0C4EFD1-ADE0-BECE-D7EF-528F86D4CB48}" dt="2024-04-28T16:35:29.081" v="216" actId="20577"/>
          <ac:spMkLst>
            <pc:docMk/>
            <pc:sldMk cId="2417481183" sldId="293"/>
            <ac:spMk id="7" creationId="{F920D06F-960D-0B21-B8CE-34B3E4CD5119}"/>
          </ac:spMkLst>
        </pc:spChg>
        <pc:graphicFrameChg chg="add mod modGraphic">
          <ac:chgData name="Lijewski, Jonathan M." userId="S::jlijewski@ufl.edu::df5ed405-9a28-4d49-a1ad-9136ba553f82" providerId="AD" clId="Web-{F0C4EFD1-ADE0-BECE-D7EF-528F86D4CB48}" dt="2024-04-28T16:31:47.869" v="88" actId="1076"/>
          <ac:graphicFrameMkLst>
            <pc:docMk/>
            <pc:sldMk cId="2417481183" sldId="293"/>
            <ac:graphicFrameMk id="5" creationId="{DCBF5A5A-DE75-6053-5381-BC69DED243A7}"/>
          </ac:graphicFrameMkLst>
        </pc:graphicFrameChg>
      </pc:sldChg>
    </pc:docChg>
  </pc:docChgLst>
  <pc:docChgLst>
    <pc:chgData name="Gazda, Nikodem P." userId="S::ngazda@ufl.edu::8ad915a3-dc24-43fb-b3a0-a2644c2720ee" providerId="AD" clId="Web-{EFB39DF1-8669-458B-859A-C6091F23D66C}"/>
    <pc:docChg chg="modSld">
      <pc:chgData name="Gazda, Nikodem P." userId="S::ngazda@ufl.edu::8ad915a3-dc24-43fb-b3a0-a2644c2720ee" providerId="AD" clId="Web-{EFB39DF1-8669-458B-859A-C6091F23D66C}" dt="2024-04-08T03:35:02.439" v="241" actId="20577"/>
      <pc:docMkLst>
        <pc:docMk/>
      </pc:docMkLst>
      <pc:sldChg chg="modSp">
        <pc:chgData name="Gazda, Nikodem P." userId="S::ngazda@ufl.edu::8ad915a3-dc24-43fb-b3a0-a2644c2720ee" providerId="AD" clId="Web-{EFB39DF1-8669-458B-859A-C6091F23D66C}" dt="2024-04-08T03:34:14.484" v="238" actId="20577"/>
        <pc:sldMkLst>
          <pc:docMk/>
          <pc:sldMk cId="3335040730" sldId="260"/>
        </pc:sldMkLst>
        <pc:spChg chg="mod">
          <ac:chgData name="Gazda, Nikodem P." userId="S::ngazda@ufl.edu::8ad915a3-dc24-43fb-b3a0-a2644c2720ee" providerId="AD" clId="Web-{EFB39DF1-8669-458B-859A-C6091F23D66C}" dt="2024-04-08T03:33:20.154" v="197" actId="20577"/>
          <ac:spMkLst>
            <pc:docMk/>
            <pc:sldMk cId="3335040730" sldId="260"/>
            <ac:spMk id="2" creationId="{C654DD36-4BF9-8A78-2F51-C5ACF2A4CC0B}"/>
          </ac:spMkLst>
        </pc:spChg>
        <pc:spChg chg="mod">
          <ac:chgData name="Gazda, Nikodem P." userId="S::ngazda@ufl.edu::8ad915a3-dc24-43fb-b3a0-a2644c2720ee" providerId="AD" clId="Web-{EFB39DF1-8669-458B-859A-C6091F23D66C}" dt="2024-04-08T03:34:14.484" v="238" actId="20577"/>
          <ac:spMkLst>
            <pc:docMk/>
            <pc:sldMk cId="3335040730" sldId="260"/>
            <ac:spMk id="3" creationId="{E63CF1E6-4DBF-F58F-D1C6-42CF965561B7}"/>
          </ac:spMkLst>
        </pc:spChg>
      </pc:sldChg>
      <pc:sldChg chg="modSp">
        <pc:chgData name="Gazda, Nikodem P." userId="S::ngazda@ufl.edu::8ad915a3-dc24-43fb-b3a0-a2644c2720ee" providerId="AD" clId="Web-{EFB39DF1-8669-458B-859A-C6091F23D66C}" dt="2024-04-08T03:35:02.439" v="241" actId="20577"/>
        <pc:sldMkLst>
          <pc:docMk/>
          <pc:sldMk cId="2008167202" sldId="263"/>
        </pc:sldMkLst>
        <pc:spChg chg="mod">
          <ac:chgData name="Gazda, Nikodem P." userId="S::ngazda@ufl.edu::8ad915a3-dc24-43fb-b3a0-a2644c2720ee" providerId="AD" clId="Web-{EFB39DF1-8669-458B-859A-C6091F23D66C}" dt="2024-04-08T03:35:02.439" v="241" actId="20577"/>
          <ac:spMkLst>
            <pc:docMk/>
            <pc:sldMk cId="2008167202" sldId="263"/>
            <ac:spMk id="3" creationId="{4663F0A2-A89C-8930-5463-26BEF33B0B6C}"/>
          </ac:spMkLst>
        </pc:spChg>
      </pc:sldChg>
      <pc:sldChg chg="modSp">
        <pc:chgData name="Gazda, Nikodem P." userId="S::ngazda@ufl.edu::8ad915a3-dc24-43fb-b3a0-a2644c2720ee" providerId="AD" clId="Web-{EFB39DF1-8669-458B-859A-C6091F23D66C}" dt="2024-04-08T03:32:11.543" v="189" actId="20577"/>
        <pc:sldMkLst>
          <pc:docMk/>
          <pc:sldMk cId="1960641632" sldId="267"/>
        </pc:sldMkLst>
        <pc:spChg chg="mod">
          <ac:chgData name="Gazda, Nikodem P." userId="S::ngazda@ufl.edu::8ad915a3-dc24-43fb-b3a0-a2644c2720ee" providerId="AD" clId="Web-{EFB39DF1-8669-458B-859A-C6091F23D66C}" dt="2024-04-08T03:32:11.543" v="189" actId="20577"/>
          <ac:spMkLst>
            <pc:docMk/>
            <pc:sldMk cId="1960641632" sldId="267"/>
            <ac:spMk id="3" creationId="{65CF6D81-CF6C-FD0F-AF19-4BFD5B7B3E92}"/>
          </ac:spMkLst>
        </pc:spChg>
      </pc:sldChg>
    </pc:docChg>
  </pc:docChgLst>
  <pc:docChgLst>
    <pc:chgData name="Lijewski, Jonathan M." userId="S::jlijewski@ufl.edu::df5ed405-9a28-4d49-a1ad-9136ba553f82" providerId="AD" clId="Web-{D43FFF88-C7AF-4F20-D443-39BB26D7A59B}"/>
    <pc:docChg chg="modSld">
      <pc:chgData name="Lijewski, Jonathan M." userId="S::jlijewski@ufl.edu::df5ed405-9a28-4d49-a1ad-9136ba553f82" providerId="AD" clId="Web-{D43FFF88-C7AF-4F20-D443-39BB26D7A59B}" dt="2024-04-28T22:04:26.888" v="154" actId="20577"/>
      <pc:docMkLst>
        <pc:docMk/>
      </pc:docMkLst>
      <pc:sldChg chg="modSp">
        <pc:chgData name="Lijewski, Jonathan M." userId="S::jlijewski@ufl.edu::df5ed405-9a28-4d49-a1ad-9136ba553f82" providerId="AD" clId="Web-{D43FFF88-C7AF-4F20-D443-39BB26D7A59B}" dt="2024-04-28T20:58:04.866" v="10" actId="20577"/>
        <pc:sldMkLst>
          <pc:docMk/>
          <pc:sldMk cId="2417481183" sldId="293"/>
        </pc:sldMkLst>
        <pc:spChg chg="mod">
          <ac:chgData name="Lijewski, Jonathan M." userId="S::jlijewski@ufl.edu::df5ed405-9a28-4d49-a1ad-9136ba553f82" providerId="AD" clId="Web-{D43FFF88-C7AF-4F20-D443-39BB26D7A59B}" dt="2024-04-28T20:57:34.771" v="8" actId="1076"/>
          <ac:spMkLst>
            <pc:docMk/>
            <pc:sldMk cId="2417481183" sldId="293"/>
            <ac:spMk id="6" creationId="{EFE131FF-ED91-27B2-74EB-0C24A7295225}"/>
          </ac:spMkLst>
        </pc:spChg>
        <pc:spChg chg="mod">
          <ac:chgData name="Lijewski, Jonathan M." userId="S::jlijewski@ufl.edu::df5ed405-9a28-4d49-a1ad-9136ba553f82" providerId="AD" clId="Web-{D43FFF88-C7AF-4F20-D443-39BB26D7A59B}" dt="2024-04-28T20:58:04.866" v="10" actId="20577"/>
          <ac:spMkLst>
            <pc:docMk/>
            <pc:sldMk cId="2417481183" sldId="293"/>
            <ac:spMk id="7" creationId="{F920D06F-960D-0B21-B8CE-34B3E4CD5119}"/>
          </ac:spMkLst>
        </pc:spChg>
      </pc:sldChg>
      <pc:sldChg chg="modSp">
        <pc:chgData name="Lijewski, Jonathan M." userId="S::jlijewski@ufl.edu::df5ed405-9a28-4d49-a1ad-9136ba553f82" providerId="AD" clId="Web-{D43FFF88-C7AF-4F20-D443-39BB26D7A59B}" dt="2024-04-28T22:04:26.888" v="154" actId="20577"/>
        <pc:sldMkLst>
          <pc:docMk/>
          <pc:sldMk cId="2768490237" sldId="294"/>
        </pc:sldMkLst>
        <pc:spChg chg="mod">
          <ac:chgData name="Lijewski, Jonathan M." userId="S::jlijewski@ufl.edu::df5ed405-9a28-4d49-a1ad-9136ba553f82" providerId="AD" clId="Web-{D43FFF88-C7AF-4F20-D443-39BB26D7A59B}" dt="2024-04-28T20:58:17.085" v="11" actId="1076"/>
          <ac:spMkLst>
            <pc:docMk/>
            <pc:sldMk cId="2768490237" sldId="294"/>
            <ac:spMk id="2" creationId="{2FA8C91B-D920-603D-7754-BDDADC54F9E1}"/>
          </ac:spMkLst>
        </pc:spChg>
        <pc:spChg chg="mod">
          <ac:chgData name="Lijewski, Jonathan M." userId="S::jlijewski@ufl.edu::df5ed405-9a28-4d49-a1ad-9136ba553f82" providerId="AD" clId="Web-{D43FFF88-C7AF-4F20-D443-39BB26D7A59B}" dt="2024-04-28T22:04:26.888" v="154" actId="20577"/>
          <ac:spMkLst>
            <pc:docMk/>
            <pc:sldMk cId="2768490237" sldId="294"/>
            <ac:spMk id="4" creationId="{2185F84B-3B3B-7542-90A6-4CD94DBD013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florida-my.sharepoint.com/personal/ngazda_ufl_edu/Documents/spring%2024/PCA/final/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florida-my.sharepoint.com/personal/ngazda_ufl_edu/Documents/spring%2024/PCA/final/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florida-my.sharepoint.com/personal/ngazda_ufl_edu/Documents/spring%2024/PCA/final/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florida-my.sharepoint.com/personal/ngazda_ufl_edu/Documents/spring%2024/PCA/final/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Sheet1!$J$3</c:f>
              <c:strCache>
                <c:ptCount val="1"/>
                <c:pt idx="0">
                  <c:v>CG H1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Sheet1!$J$13:$J$18</c:f>
              <c:numCache>
                <c:formatCode>General</c:formatCode>
                <c:ptCount val="6"/>
                <c:pt idx="0">
                  <c:v>38.459074781399998</c:v>
                </c:pt>
                <c:pt idx="1">
                  <c:v>45.334473994200003</c:v>
                </c:pt>
                <c:pt idx="2">
                  <c:v>62.485836509800002</c:v>
                </c:pt>
                <c:pt idx="3">
                  <c:v>58.747227764999998</c:v>
                </c:pt>
                <c:pt idx="4">
                  <c:v>44.8138819192</c:v>
                </c:pt>
                <c:pt idx="5">
                  <c:v>46.878337405800004</c:v>
                </c:pt>
              </c:numCache>
            </c:numRef>
          </c:val>
          <c:extLst>
            <c:ext xmlns:c16="http://schemas.microsoft.com/office/drawing/2014/chart" uri="{C3380CC4-5D6E-409C-BE32-E72D297353CC}">
              <c16:uniqueId val="{00000000-6FF0-44C9-9D92-2C09198FD8B1}"/>
            </c:ext>
          </c:extLst>
        </c:ser>
        <c:ser>
          <c:idx val="1"/>
          <c:order val="1"/>
          <c:tx>
            <c:strRef>
              <c:f>Sheet1!$K$3</c:f>
              <c:strCache>
                <c:ptCount val="1"/>
                <c:pt idx="0">
                  <c:v>Forces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Sheet1!$K$13:$K$18</c:f>
              <c:numCache>
                <c:formatCode>General</c:formatCode>
                <c:ptCount val="6"/>
                <c:pt idx="0">
                  <c:v>44.7347254437</c:v>
                </c:pt>
                <c:pt idx="1">
                  <c:v>62.4211420651</c:v>
                </c:pt>
                <c:pt idx="2">
                  <c:v>176.3722384898</c:v>
                </c:pt>
                <c:pt idx="3">
                  <c:v>280.64453952150001</c:v>
                </c:pt>
                <c:pt idx="4">
                  <c:v>276.74156743750001</c:v>
                </c:pt>
                <c:pt idx="5">
                  <c:v>264.82509197119998</c:v>
                </c:pt>
              </c:numCache>
            </c:numRef>
          </c:val>
          <c:extLst>
            <c:ext xmlns:c16="http://schemas.microsoft.com/office/drawing/2014/chart" uri="{C3380CC4-5D6E-409C-BE32-E72D297353CC}">
              <c16:uniqueId val="{00000001-6FF0-44C9-9D92-2C09198FD8B1}"/>
            </c:ext>
          </c:extLst>
        </c:ser>
        <c:ser>
          <c:idx val="2"/>
          <c:order val="2"/>
          <c:tx>
            <c:strRef>
              <c:f>Sheet1!$L$3</c:f>
              <c:strCache>
                <c:ptCount val="1"/>
                <c:pt idx="0">
                  <c:v>Quadrature Update</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Sheet1!$L$13:$L$18</c:f>
              <c:numCache>
                <c:formatCode>General</c:formatCode>
                <c:ptCount val="6"/>
                <c:pt idx="0">
                  <c:v>11.002671124800001</c:v>
                </c:pt>
                <c:pt idx="1">
                  <c:v>16.939324623499999</c:v>
                </c:pt>
                <c:pt idx="2">
                  <c:v>47.197975470400003</c:v>
                </c:pt>
                <c:pt idx="3">
                  <c:v>61.635924549499997</c:v>
                </c:pt>
                <c:pt idx="4">
                  <c:v>61.369701478400003</c:v>
                </c:pt>
                <c:pt idx="5">
                  <c:v>60.184541223799997</c:v>
                </c:pt>
              </c:numCache>
            </c:numRef>
          </c:val>
          <c:extLst>
            <c:ext xmlns:c16="http://schemas.microsoft.com/office/drawing/2014/chart" uri="{C3380CC4-5D6E-409C-BE32-E72D297353CC}">
              <c16:uniqueId val="{00000002-6FF0-44C9-9D92-2C09198FD8B1}"/>
            </c:ext>
          </c:extLst>
        </c:ser>
        <c:ser>
          <c:idx val="3"/>
          <c:order val="3"/>
          <c:tx>
            <c:strRef>
              <c:f>Sheet1!$M$3</c:f>
              <c:strCache>
                <c:ptCount val="1"/>
                <c:pt idx="0">
                  <c:v>Total</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Sheet1!$M$13:$M$18</c:f>
              <c:numCache>
                <c:formatCode>General</c:formatCode>
                <c:ptCount val="6"/>
                <c:pt idx="0">
                  <c:v>30.5308623303</c:v>
                </c:pt>
                <c:pt idx="1">
                  <c:v>39.373311275399999</c:v>
                </c:pt>
                <c:pt idx="2">
                  <c:v>64.4142235618</c:v>
                </c:pt>
                <c:pt idx="3">
                  <c:v>63.7589787573</c:v>
                </c:pt>
                <c:pt idx="4">
                  <c:v>49.990104330100003</c:v>
                </c:pt>
                <c:pt idx="5">
                  <c:v>52.092615564799999</c:v>
                </c:pt>
              </c:numCache>
            </c:numRef>
          </c:val>
          <c:extLst>
            <c:ext xmlns:c16="http://schemas.microsoft.com/office/drawing/2014/chart" uri="{C3380CC4-5D6E-409C-BE32-E72D297353CC}">
              <c16:uniqueId val="{00000003-6FF0-44C9-9D92-2C09198FD8B1}"/>
            </c:ext>
          </c:extLst>
        </c:ser>
        <c:dLbls>
          <c:showLegendKey val="0"/>
          <c:showVal val="0"/>
          <c:showCatName val="0"/>
          <c:showSerName val="0"/>
          <c:showPercent val="0"/>
          <c:showBubbleSize val="0"/>
        </c:dLbls>
        <c:gapWidth val="100"/>
        <c:axId val="1624793743"/>
        <c:axId val="1624804303"/>
      </c:barChart>
      <c:catAx>
        <c:axId val="1624793743"/>
        <c:scaling>
          <c:orientation val="minMax"/>
        </c:scaling>
        <c:delete val="0"/>
        <c:axPos val="l"/>
        <c:title>
          <c:tx>
            <c:rich>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a:t>MPI Configuration</a:t>
                </a:r>
              </a:p>
            </c:rich>
          </c:tx>
          <c:overlay val="0"/>
          <c:spPr>
            <a:noFill/>
            <a:ln>
              <a:noFill/>
            </a:ln>
            <a:effectLst/>
          </c:spPr>
          <c:txPr>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804303"/>
        <c:crosses val="autoZero"/>
        <c:auto val="1"/>
        <c:lblAlgn val="ctr"/>
        <c:lblOffset val="100"/>
        <c:noMultiLvlLbl val="0"/>
      </c:catAx>
      <c:valAx>
        <c:axId val="16248043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a:t>Rate (megadofs x time steps / second)</a:t>
                </a:r>
              </a:p>
            </c:rich>
          </c:tx>
          <c:overlay val="0"/>
          <c:spPr>
            <a:noFill/>
            <a:ln>
              <a:noFill/>
            </a:ln>
            <a:effectLst/>
          </c:spPr>
          <c:txPr>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79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5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Sheet1!$D$3</c:f>
              <c:strCache>
                <c:ptCount val="1"/>
                <c:pt idx="0">
                  <c:v>CG H1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Sheet1!$D$13:$D$18</c:f>
              <c:numCache>
                <c:formatCode>General</c:formatCode>
                <c:ptCount val="6"/>
                <c:pt idx="0">
                  <c:v>1.1314999189999999</c:v>
                </c:pt>
                <c:pt idx="1">
                  <c:v>0.959897318</c:v>
                </c:pt>
                <c:pt idx="2">
                  <c:v>0.69642086000000003</c:v>
                </c:pt>
                <c:pt idx="3">
                  <c:v>0.74074031500000004</c:v>
                </c:pt>
                <c:pt idx="4">
                  <c:v>0.97104821399999997</c:v>
                </c:pt>
                <c:pt idx="5">
                  <c:v>0.928284628</c:v>
                </c:pt>
              </c:numCache>
            </c:numRef>
          </c:val>
          <c:extLst>
            <c:ext xmlns:c16="http://schemas.microsoft.com/office/drawing/2014/chart" uri="{C3380CC4-5D6E-409C-BE32-E72D297353CC}">
              <c16:uniqueId val="{00000000-0611-47B1-A5BC-F497087BFA47}"/>
            </c:ext>
          </c:extLst>
        </c:ser>
        <c:ser>
          <c:idx val="1"/>
          <c:order val="1"/>
          <c:tx>
            <c:strRef>
              <c:f>Sheet1!$E$3</c:f>
              <c:strCache>
                <c:ptCount val="1"/>
                <c:pt idx="0">
                  <c:v>Forces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Sheet1!$E$13:$E$18</c:f>
              <c:numCache>
                <c:formatCode>General</c:formatCode>
                <c:ptCount val="6"/>
                <c:pt idx="0">
                  <c:v>0.10135374599999999</c:v>
                </c:pt>
                <c:pt idx="1">
                  <c:v>7.2636159000000006E-2</c:v>
                </c:pt>
                <c:pt idx="2">
                  <c:v>2.5707174999999999E-2</c:v>
                </c:pt>
                <c:pt idx="3">
                  <c:v>1.6155782E-2</c:v>
                </c:pt>
                <c:pt idx="4">
                  <c:v>1.6383631999999999E-2</c:v>
                </c:pt>
                <c:pt idx="5">
                  <c:v>1.7120855000000001E-2</c:v>
                </c:pt>
              </c:numCache>
            </c:numRef>
          </c:val>
          <c:extLst>
            <c:ext xmlns:c16="http://schemas.microsoft.com/office/drawing/2014/chart" uri="{C3380CC4-5D6E-409C-BE32-E72D297353CC}">
              <c16:uniqueId val="{00000001-0611-47B1-A5BC-F497087BFA47}"/>
            </c:ext>
          </c:extLst>
        </c:ser>
        <c:ser>
          <c:idx val="2"/>
          <c:order val="2"/>
          <c:tx>
            <c:strRef>
              <c:f>Sheet1!$F$3</c:f>
              <c:strCache>
                <c:ptCount val="1"/>
                <c:pt idx="0">
                  <c:v>Quadrature Update</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Sheet1!$F$13:$F$18</c:f>
              <c:numCache>
                <c:formatCode>General</c:formatCode>
                <c:ptCount val="6"/>
                <c:pt idx="0">
                  <c:v>0.53309527599999995</c:v>
                </c:pt>
                <c:pt idx="1">
                  <c:v>0.34626362799999999</c:v>
                </c:pt>
                <c:pt idx="2">
                  <c:v>0.124273805</c:v>
                </c:pt>
                <c:pt idx="3">
                  <c:v>9.5163203000000002E-2</c:v>
                </c:pt>
                <c:pt idx="4">
                  <c:v>9.5576022999999996E-2</c:v>
                </c:pt>
                <c:pt idx="5">
                  <c:v>9.7458115999999997E-2</c:v>
                </c:pt>
              </c:numCache>
            </c:numRef>
          </c:val>
          <c:extLst>
            <c:ext xmlns:c16="http://schemas.microsoft.com/office/drawing/2014/chart" uri="{C3380CC4-5D6E-409C-BE32-E72D297353CC}">
              <c16:uniqueId val="{00000002-0611-47B1-A5BC-F497087BFA47}"/>
            </c:ext>
          </c:extLst>
        </c:ser>
        <c:ser>
          <c:idx val="3"/>
          <c:order val="3"/>
          <c:tx>
            <c:strRef>
              <c:f>Sheet1!$G$3</c:f>
              <c:strCache>
                <c:ptCount val="1"/>
                <c:pt idx="0">
                  <c:v>Total</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Sheet1!$C$13:$C$18</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Sheet1!$G$13:$G$18</c:f>
              <c:numCache>
                <c:formatCode>General</c:formatCode>
                <c:ptCount val="6"/>
                <c:pt idx="0">
                  <c:v>1.765948941</c:v>
                </c:pt>
                <c:pt idx="1">
                  <c:v>1.3693525449999999</c:v>
                </c:pt>
                <c:pt idx="2">
                  <c:v>0.83701923300000003</c:v>
                </c:pt>
                <c:pt idx="3">
                  <c:v>0.84562119800000002</c:v>
                </c:pt>
                <c:pt idx="4">
                  <c:v>1.0785323360000001</c:v>
                </c:pt>
                <c:pt idx="5">
                  <c:v>1.035001668</c:v>
                </c:pt>
              </c:numCache>
            </c:numRef>
          </c:val>
          <c:extLst>
            <c:ext xmlns:c16="http://schemas.microsoft.com/office/drawing/2014/chart" uri="{C3380CC4-5D6E-409C-BE32-E72D297353CC}">
              <c16:uniqueId val="{00000003-0611-47B1-A5BC-F497087BFA47}"/>
            </c:ext>
          </c:extLst>
        </c:ser>
        <c:dLbls>
          <c:showLegendKey val="0"/>
          <c:showVal val="0"/>
          <c:showCatName val="0"/>
          <c:showSerName val="0"/>
          <c:showPercent val="0"/>
          <c:showBubbleSize val="0"/>
        </c:dLbls>
        <c:gapWidth val="100"/>
        <c:axId val="1624793743"/>
        <c:axId val="1624804303"/>
      </c:barChart>
      <c:catAx>
        <c:axId val="1624793743"/>
        <c:scaling>
          <c:orientation val="minMax"/>
        </c:scaling>
        <c:delete val="0"/>
        <c:axPos val="l"/>
        <c:title>
          <c:tx>
            <c:rich>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MPI Configuration</a:t>
                </a:r>
              </a:p>
            </c:rich>
          </c:tx>
          <c:overlay val="0"/>
          <c:spPr>
            <a:noFill/>
            <a:ln>
              <a:noFill/>
            </a:ln>
            <a:effectLst/>
          </c:spPr>
          <c:txPr>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804303"/>
        <c:crosses val="autoZero"/>
        <c:auto val="1"/>
        <c:lblAlgn val="ctr"/>
        <c:lblOffset val="100"/>
        <c:noMultiLvlLbl val="0"/>
      </c:catAx>
      <c:valAx>
        <c:axId val="16248043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Time (s)</a:t>
                </a:r>
              </a:p>
            </c:rich>
          </c:tx>
          <c:overlay val="0"/>
          <c:spPr>
            <a:noFill/>
            <a:ln>
              <a:noFill/>
            </a:ln>
            <a:effectLst/>
          </c:spPr>
          <c:txPr>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79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Sheet1!$D$3</c:f>
              <c:strCache>
                <c:ptCount val="1"/>
                <c:pt idx="0">
                  <c:v>CG H1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Sheet1!$D$4:$D$9</c:f>
              <c:numCache>
                <c:formatCode>General</c:formatCode>
                <c:ptCount val="6"/>
                <c:pt idx="0">
                  <c:v>4.6598949349999996</c:v>
                </c:pt>
                <c:pt idx="1">
                  <c:v>2.9442198849999999</c:v>
                </c:pt>
                <c:pt idx="2">
                  <c:v>2.7789720290000002</c:v>
                </c:pt>
                <c:pt idx="3">
                  <c:v>2.6517907489999999</c:v>
                </c:pt>
                <c:pt idx="4">
                  <c:v>3.2675940030000001</c:v>
                </c:pt>
                <c:pt idx="5">
                  <c:v>3.528489864</c:v>
                </c:pt>
              </c:numCache>
            </c:numRef>
          </c:val>
          <c:extLst>
            <c:ext xmlns:c16="http://schemas.microsoft.com/office/drawing/2014/chart" uri="{C3380CC4-5D6E-409C-BE32-E72D297353CC}">
              <c16:uniqueId val="{00000000-FE3B-4F86-BFB8-94A5DDCBCCF5}"/>
            </c:ext>
          </c:extLst>
        </c:ser>
        <c:ser>
          <c:idx val="1"/>
          <c:order val="1"/>
          <c:tx>
            <c:strRef>
              <c:f>Sheet1!$E$3</c:f>
              <c:strCache>
                <c:ptCount val="1"/>
                <c:pt idx="0">
                  <c:v>Forces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Sheet1!$E$4:$E$9</c:f>
              <c:numCache>
                <c:formatCode>General</c:formatCode>
                <c:ptCount val="6"/>
                <c:pt idx="0">
                  <c:v>0.335832662</c:v>
                </c:pt>
                <c:pt idx="1">
                  <c:v>0.157581635</c:v>
                </c:pt>
                <c:pt idx="2">
                  <c:v>8.8896096999999993E-2</c:v>
                </c:pt>
                <c:pt idx="3">
                  <c:v>5.3726613999999999E-2</c:v>
                </c:pt>
                <c:pt idx="4">
                  <c:v>5.4315137999999999E-2</c:v>
                </c:pt>
                <c:pt idx="5">
                  <c:v>5.7964288000000003E-2</c:v>
                </c:pt>
              </c:numCache>
            </c:numRef>
          </c:val>
          <c:extLst>
            <c:ext xmlns:c16="http://schemas.microsoft.com/office/drawing/2014/chart" uri="{C3380CC4-5D6E-409C-BE32-E72D297353CC}">
              <c16:uniqueId val="{00000001-FE3B-4F86-BFB8-94A5DDCBCCF5}"/>
            </c:ext>
          </c:extLst>
        </c:ser>
        <c:ser>
          <c:idx val="2"/>
          <c:order val="2"/>
          <c:tx>
            <c:strRef>
              <c:f>Sheet1!$F$3</c:f>
              <c:strCache>
                <c:ptCount val="1"/>
                <c:pt idx="0">
                  <c:v>Quadrature Update</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Sheet1!$F$4:$F$9</c:f>
              <c:numCache>
                <c:formatCode>General</c:formatCode>
                <c:ptCount val="6"/>
                <c:pt idx="0">
                  <c:v>2.674672256</c:v>
                </c:pt>
                <c:pt idx="1">
                  <c:v>1.057181715</c:v>
                </c:pt>
                <c:pt idx="2">
                  <c:v>0.55657920100000002</c:v>
                </c:pt>
                <c:pt idx="3">
                  <c:v>0.43164860900000002</c:v>
                </c:pt>
                <c:pt idx="4">
                  <c:v>0.44493267199999997</c:v>
                </c:pt>
                <c:pt idx="5">
                  <c:v>0.45894236399999999</c:v>
                </c:pt>
              </c:numCache>
            </c:numRef>
          </c:val>
          <c:extLst>
            <c:ext xmlns:c16="http://schemas.microsoft.com/office/drawing/2014/chart" uri="{C3380CC4-5D6E-409C-BE32-E72D297353CC}">
              <c16:uniqueId val="{00000002-FE3B-4F86-BFB8-94A5DDCBCCF5}"/>
            </c:ext>
          </c:extLst>
        </c:ser>
        <c:ser>
          <c:idx val="3"/>
          <c:order val="3"/>
          <c:tx>
            <c:strRef>
              <c:f>Sheet1!$G$3</c:f>
              <c:strCache>
                <c:ptCount val="1"/>
                <c:pt idx="0">
                  <c:v>Total</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Sheet1!$G$4:$G$9</c:f>
              <c:numCache>
                <c:formatCode>General</c:formatCode>
                <c:ptCount val="6"/>
                <c:pt idx="0">
                  <c:v>7.6703998530000002</c:v>
                </c:pt>
                <c:pt idx="1">
                  <c:v>4.1413979349999996</c:v>
                </c:pt>
                <c:pt idx="2">
                  <c:v>3.3737335480000001</c:v>
                </c:pt>
                <c:pt idx="3">
                  <c:v>3.1163847759999999</c:v>
                </c:pt>
                <c:pt idx="4">
                  <c:v>3.7285540469999998</c:v>
                </c:pt>
                <c:pt idx="5">
                  <c:v>3.99977954</c:v>
                </c:pt>
              </c:numCache>
            </c:numRef>
          </c:val>
          <c:extLst>
            <c:ext xmlns:c16="http://schemas.microsoft.com/office/drawing/2014/chart" uri="{C3380CC4-5D6E-409C-BE32-E72D297353CC}">
              <c16:uniqueId val="{00000003-FE3B-4F86-BFB8-94A5DDCBCCF5}"/>
            </c:ext>
          </c:extLst>
        </c:ser>
        <c:dLbls>
          <c:showLegendKey val="0"/>
          <c:showVal val="0"/>
          <c:showCatName val="0"/>
          <c:showSerName val="0"/>
          <c:showPercent val="0"/>
          <c:showBubbleSize val="0"/>
        </c:dLbls>
        <c:gapWidth val="100"/>
        <c:axId val="1624793743"/>
        <c:axId val="1624804303"/>
      </c:barChart>
      <c:catAx>
        <c:axId val="1624793743"/>
        <c:scaling>
          <c:orientation val="minMax"/>
        </c:scaling>
        <c:delete val="0"/>
        <c:axPos val="l"/>
        <c:title>
          <c:tx>
            <c:rich>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MPI Configuration</a:t>
                </a:r>
              </a:p>
            </c:rich>
          </c:tx>
          <c:overlay val="0"/>
          <c:spPr>
            <a:noFill/>
            <a:ln>
              <a:noFill/>
            </a:ln>
            <a:effectLst/>
          </c:spPr>
          <c:txPr>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804303"/>
        <c:crosses val="autoZero"/>
        <c:auto val="1"/>
        <c:lblAlgn val="ctr"/>
        <c:lblOffset val="100"/>
        <c:noMultiLvlLbl val="0"/>
      </c:catAx>
      <c:valAx>
        <c:axId val="16248043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Time (s)</a:t>
                </a:r>
              </a:p>
            </c:rich>
          </c:tx>
          <c:overlay val="0"/>
          <c:spPr>
            <a:noFill/>
            <a:ln>
              <a:noFill/>
            </a:ln>
            <a:effectLst/>
          </c:spPr>
          <c:txPr>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79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Sheet1!$J$3</c:f>
              <c:strCache>
                <c:ptCount val="1"/>
                <c:pt idx="0">
                  <c:v>CG H1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Sheet1!$J$4:$J$9</c:f>
              <c:numCache>
                <c:formatCode>General</c:formatCode>
                <c:ptCount val="6"/>
                <c:pt idx="0">
                  <c:v>38.187837812300003</c:v>
                </c:pt>
                <c:pt idx="1">
                  <c:v>60.440904195599998</c:v>
                </c:pt>
                <c:pt idx="2">
                  <c:v>64.034941749300003</c:v>
                </c:pt>
                <c:pt idx="3">
                  <c:v>67.106091258199996</c:v>
                </c:pt>
                <c:pt idx="4">
                  <c:v>54.459431568500001</c:v>
                </c:pt>
                <c:pt idx="5">
                  <c:v>50.432711686499999</c:v>
                </c:pt>
              </c:numCache>
            </c:numRef>
          </c:val>
          <c:extLst>
            <c:ext xmlns:c16="http://schemas.microsoft.com/office/drawing/2014/chart" uri="{C3380CC4-5D6E-409C-BE32-E72D297353CC}">
              <c16:uniqueId val="{00000000-13DA-4BB7-94EA-64D2ACBE2414}"/>
            </c:ext>
          </c:extLst>
        </c:ser>
        <c:ser>
          <c:idx val="1"/>
          <c:order val="1"/>
          <c:tx>
            <c:strRef>
              <c:f>Sheet1!$K$3</c:f>
              <c:strCache>
                <c:ptCount val="1"/>
                <c:pt idx="0">
                  <c:v>Forces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Sheet1!$K$4:$K$9</c:f>
              <c:numCache>
                <c:formatCode>General</c:formatCode>
                <c:ptCount val="6"/>
                <c:pt idx="0">
                  <c:v>44.583370512099997</c:v>
                </c:pt>
                <c:pt idx="1">
                  <c:v>95.014574509300004</c:v>
                </c:pt>
                <c:pt idx="2">
                  <c:v>168.42755199929999</c:v>
                </c:pt>
                <c:pt idx="3">
                  <c:v>278.68035755979997</c:v>
                </c:pt>
                <c:pt idx="4">
                  <c:v>275.66075593879998</c:v>
                </c:pt>
                <c:pt idx="5">
                  <c:v>258.30649381910001</c:v>
                </c:pt>
              </c:numCache>
            </c:numRef>
          </c:val>
          <c:extLst>
            <c:ext xmlns:c16="http://schemas.microsoft.com/office/drawing/2014/chart" uri="{C3380CC4-5D6E-409C-BE32-E72D297353CC}">
              <c16:uniqueId val="{00000001-13DA-4BB7-94EA-64D2ACBE2414}"/>
            </c:ext>
          </c:extLst>
        </c:ser>
        <c:ser>
          <c:idx val="2"/>
          <c:order val="2"/>
          <c:tx>
            <c:strRef>
              <c:f>Sheet1!$L$3</c:f>
              <c:strCache>
                <c:ptCount val="1"/>
                <c:pt idx="0">
                  <c:v>Quadrature Update</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Sheet1!$L$4:$L$9</c:f>
              <c:numCache>
                <c:formatCode>General</c:formatCode>
                <c:ptCount val="6"/>
                <c:pt idx="0">
                  <c:v>7.1853409168000004</c:v>
                </c:pt>
                <c:pt idx="1">
                  <c:v>18.1789296271</c:v>
                </c:pt>
                <c:pt idx="2">
                  <c:v>34.5295547614</c:v>
                </c:pt>
                <c:pt idx="3">
                  <c:v>44.5233266117</c:v>
                </c:pt>
                <c:pt idx="4">
                  <c:v>43.194022847600003</c:v>
                </c:pt>
                <c:pt idx="5">
                  <c:v>41.875480468799999</c:v>
                </c:pt>
              </c:numCache>
            </c:numRef>
          </c:val>
          <c:extLst>
            <c:ext xmlns:c16="http://schemas.microsoft.com/office/drawing/2014/chart" uri="{C3380CC4-5D6E-409C-BE32-E72D297353CC}">
              <c16:uniqueId val="{00000002-13DA-4BB7-94EA-64D2ACBE2414}"/>
            </c:ext>
          </c:extLst>
        </c:ser>
        <c:ser>
          <c:idx val="3"/>
          <c:order val="3"/>
          <c:tx>
            <c:strRef>
              <c:f>Sheet1!$M$3</c:f>
              <c:strCache>
                <c:ptCount val="1"/>
                <c:pt idx="0">
                  <c:v>Total</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Sheet1!$C$4:$C$9</c:f>
              <c:strCache>
                <c:ptCount val="6"/>
                <c:pt idx="0">
                  <c:v>Serial​</c:v>
                </c:pt>
                <c:pt idx="1">
                  <c:v>1 node, 4 tasks/node, 8 CPUs/task​</c:v>
                </c:pt>
                <c:pt idx="2">
                  <c:v>1 node, 8 tasks/node, 4 CPUs/task​</c:v>
                </c:pt>
                <c:pt idx="3">
                  <c:v>2 node, 4 tasks/node, 4 CPUs/task​</c:v>
                </c:pt>
                <c:pt idx="4">
                  <c:v>4 node, 2 tasks/node, 4 CPUs/task​</c:v>
                </c:pt>
                <c:pt idx="5">
                  <c:v>8 node, 1 task/node,  4 CPUs/task​</c:v>
                </c:pt>
              </c:strCache>
            </c:strRef>
          </c:cat>
          <c:val>
            <c:numRef>
              <c:f>Sheet1!$M$4:$M$9</c:f>
              <c:numCache>
                <c:formatCode>General</c:formatCode>
                <c:ptCount val="6"/>
                <c:pt idx="0">
                  <c:v>27.657266904699998</c:v>
                </c:pt>
                <c:pt idx="1">
                  <c:v>51.224803636300003</c:v>
                </c:pt>
                <c:pt idx="2">
                  <c:v>62.880572215199997</c:v>
                </c:pt>
                <c:pt idx="3">
                  <c:v>68.073203807699997</c:v>
                </c:pt>
                <c:pt idx="4">
                  <c:v>56.896666462600002</c:v>
                </c:pt>
                <c:pt idx="5">
                  <c:v>53.038497216800003</c:v>
                </c:pt>
              </c:numCache>
            </c:numRef>
          </c:val>
          <c:extLst>
            <c:ext xmlns:c16="http://schemas.microsoft.com/office/drawing/2014/chart" uri="{C3380CC4-5D6E-409C-BE32-E72D297353CC}">
              <c16:uniqueId val="{00000003-13DA-4BB7-94EA-64D2ACBE2414}"/>
            </c:ext>
          </c:extLst>
        </c:ser>
        <c:dLbls>
          <c:showLegendKey val="0"/>
          <c:showVal val="0"/>
          <c:showCatName val="0"/>
          <c:showSerName val="0"/>
          <c:showPercent val="0"/>
          <c:showBubbleSize val="0"/>
        </c:dLbls>
        <c:gapWidth val="100"/>
        <c:axId val="1624793743"/>
        <c:axId val="1624804303"/>
      </c:barChart>
      <c:catAx>
        <c:axId val="1624793743"/>
        <c:scaling>
          <c:orientation val="minMax"/>
        </c:scaling>
        <c:delete val="0"/>
        <c:axPos val="l"/>
        <c:title>
          <c:tx>
            <c:rich>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MPI Configuration</a:t>
                </a:r>
              </a:p>
            </c:rich>
          </c:tx>
          <c:overlay val="0"/>
          <c:spPr>
            <a:noFill/>
            <a:ln>
              <a:noFill/>
            </a:ln>
            <a:effectLst/>
          </c:spPr>
          <c:txPr>
            <a:bodyPr rot="-540000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804303"/>
        <c:crosses val="autoZero"/>
        <c:auto val="1"/>
        <c:lblAlgn val="ctr"/>
        <c:lblOffset val="100"/>
        <c:noMultiLvlLbl val="0"/>
      </c:catAx>
      <c:valAx>
        <c:axId val="16248043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r>
                  <a:rPr lang="en-US" sz="1500"/>
                  <a:t>Rate</a:t>
                </a:r>
                <a:r>
                  <a:rPr lang="en-US" sz="1500" baseline="0"/>
                  <a:t> (</a:t>
                </a:r>
                <a:r>
                  <a:rPr lang="en-US" sz="1500" baseline="0" err="1"/>
                  <a:t>megadofs</a:t>
                </a:r>
                <a:r>
                  <a:rPr lang="en-US" sz="1500" baseline="0"/>
                  <a:t> x time steps / second)</a:t>
                </a:r>
                <a:endParaRPr lang="en-US" sz="1500"/>
              </a:p>
            </c:rich>
          </c:tx>
          <c:overlay val="0"/>
          <c:spPr>
            <a:noFill/>
            <a:ln>
              <a:noFill/>
            </a:ln>
            <a:effectLst/>
          </c:spPr>
          <c:txPr>
            <a:bodyPr rot="0" spcFirstLastPara="1" vertOverflow="ellipsis" vert="horz" wrap="square" anchor="ctr" anchorCtr="1"/>
            <a:lstStyle/>
            <a:p>
              <a:pPr>
                <a:defRPr sz="15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crossAx val="1624793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22318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17314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7827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6175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7021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8294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27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3708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51005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0392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09148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5/2/2024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3863967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2172/1845632" TargetMode="External"/><Relationship Id="rId2" Type="http://schemas.openxmlformats.org/officeDocument/2006/relationships/hyperlink" Target="https://github.com/CEED/Laghos" TargetMode="External"/><Relationship Id="rId1" Type="http://schemas.openxmlformats.org/officeDocument/2006/relationships/slideLayout" Target="../slideLayouts/slideLayout2.xml"/><Relationship Id="rId6" Type="http://schemas.openxmlformats.org/officeDocument/2006/relationships/hyperlink" Target="https://mfem.org/" TargetMode="External"/><Relationship Id="rId5" Type="http://schemas.openxmlformats.org/officeDocument/2006/relationships/hyperlink" Target="https://ceed.exascaleproject.org/software/" TargetMode="External"/><Relationship Id="rId4" Type="http://schemas.openxmlformats.org/officeDocument/2006/relationships/hyperlink" Target="https://arxiv.org/abs/2109.0499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CEED/Lagho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39985"/>
            <a:ext cx="9144000" cy="2387600"/>
          </a:xfrm>
        </p:spPr>
        <p:txBody>
          <a:bodyPr>
            <a:normAutofit/>
          </a:bodyPr>
          <a:lstStyle/>
          <a:p>
            <a:pPr algn="l"/>
            <a:r>
              <a:rPr lang="en-US" sz="4800" dirty="0">
                <a:ea typeface="+mj-lt"/>
                <a:cs typeface="+mj-lt"/>
              </a:rPr>
              <a:t>A Study and Analysis of High-Order Euler Equation Solver LAGHOS </a:t>
            </a:r>
            <a:endParaRPr lang="en-US" sz="4800" dirty="0"/>
          </a:p>
        </p:txBody>
      </p:sp>
      <p:sp>
        <p:nvSpPr>
          <p:cNvPr id="3" name="Subtitle 2"/>
          <p:cNvSpPr>
            <a:spLocks noGrp="1"/>
          </p:cNvSpPr>
          <p:nvPr>
            <p:ph type="subTitle" idx="1"/>
          </p:nvPr>
        </p:nvSpPr>
        <p:spPr/>
        <p:txBody>
          <a:bodyPr vert="horz" lIns="91440" tIns="45720" rIns="91440" bIns="45720" rtlCol="0" anchor="t">
            <a:normAutofit/>
          </a:bodyPr>
          <a:lstStyle/>
          <a:p>
            <a:pPr algn="l"/>
            <a:r>
              <a:rPr lang="en-US">
                <a:ea typeface="+mn-lt"/>
                <a:cs typeface="+mn-lt"/>
              </a:rPr>
              <a:t>Jonathan Lijewski, jlijewski@ufl.edu</a:t>
            </a:r>
          </a:p>
          <a:p>
            <a:pPr algn="l"/>
            <a:r>
              <a:rPr lang="en-US">
                <a:ea typeface="+mn-lt"/>
                <a:cs typeface="+mn-lt"/>
              </a:rPr>
              <a:t>Nikodem Gazda, ngazda@ufl.edu</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Code Review</a:t>
            </a:r>
          </a:p>
        </p:txBody>
      </p:sp>
      <p:sp>
        <p:nvSpPr>
          <p:cNvPr id="4" name="TextBox 3">
            <a:extLst>
              <a:ext uri="{FF2B5EF4-FFF2-40B4-BE49-F238E27FC236}">
                <a16:creationId xmlns:a16="http://schemas.microsoft.com/office/drawing/2014/main" id="{4AD66003-4C9D-C8CE-F543-E2A9385F1D60}"/>
              </a:ext>
            </a:extLst>
          </p:cNvPr>
          <p:cNvSpPr txBox="1"/>
          <p:nvPr/>
        </p:nvSpPr>
        <p:spPr>
          <a:xfrm>
            <a:off x="396899" y="1327484"/>
            <a:ext cx="10194901" cy="4401205"/>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spc="10">
                <a:ea typeface="+mn-lt"/>
                <a:cs typeface="+mn-lt"/>
              </a:rPr>
              <a:t>3 main files: `laghos.cpp`, `laghos_solver.cpp`, and `laghos_assembly.cpp`</a:t>
            </a:r>
          </a:p>
          <a:p>
            <a:pPr marL="285750" indent="-285750" algn="l" rtl="0" fontAlgn="base">
              <a:buFont typeface="Arial" panose="020B0604020202020204" pitchFamily="34" charset="0"/>
              <a:buChar char="•"/>
            </a:pPr>
            <a:r>
              <a:rPr lang="en-US" sz="2000" spc="10">
                <a:ea typeface="+mn-lt"/>
                <a:cs typeface="+mn-lt"/>
              </a:rPr>
              <a:t>`laghos.cpp` contains the driver with the main computations starting around line 609</a:t>
            </a:r>
          </a:p>
          <a:p>
            <a:pPr marL="285750" indent="-285750" algn="l" rtl="0" fontAlgn="base">
              <a:buFont typeface="Arial" panose="020B0604020202020204" pitchFamily="34" charset="0"/>
              <a:buChar char="•"/>
            </a:pPr>
            <a:r>
              <a:rPr lang="en-US" sz="2000" spc="10">
                <a:ea typeface="+mn-lt"/>
                <a:cs typeface="+mn-lt"/>
              </a:rPr>
              <a:t>In each time step, the system of equations are defined and solved by the class `</a:t>
            </a:r>
            <a:r>
              <a:rPr lang="en-US" sz="2000" spc="10" err="1">
                <a:ea typeface="+mn-lt"/>
                <a:cs typeface="+mn-lt"/>
              </a:rPr>
              <a:t>LagrangianHydroOperator</a:t>
            </a:r>
            <a:r>
              <a:rPr lang="en-US" sz="2000" spc="10">
                <a:ea typeface="+mn-lt"/>
                <a:cs typeface="+mn-lt"/>
              </a:rPr>
              <a:t>`, defined around line 544 of `laghos.cpp`</a:t>
            </a:r>
          </a:p>
          <a:p>
            <a:pPr marL="285750" indent="-285750" algn="l" rtl="0" fontAlgn="base">
              <a:buFont typeface="Arial" panose="020B0604020202020204" pitchFamily="34" charset="0"/>
              <a:buChar char="•"/>
            </a:pPr>
            <a:r>
              <a:rPr lang="en-US" sz="2000" spc="10">
                <a:ea typeface="+mn-lt"/>
                <a:cs typeface="+mn-lt"/>
              </a:rPr>
              <a:t>Actually implemented in `laghos_solver.cpp`</a:t>
            </a:r>
          </a:p>
          <a:p>
            <a:pPr marL="285750" indent="-285750" algn="l" rtl="0" fontAlgn="base">
              <a:buFont typeface="Arial" panose="020B0604020202020204" pitchFamily="34" charset="0"/>
              <a:buChar char="•"/>
            </a:pPr>
            <a:r>
              <a:rPr lang="en-US" sz="2000" spc="10">
                <a:ea typeface="+mn-lt"/>
                <a:cs typeface="+mn-lt"/>
              </a:rPr>
              <a:t>All quadrature-based computations are performed in the function `</a:t>
            </a:r>
            <a:r>
              <a:rPr lang="en-US" sz="2000" spc="10" err="1">
                <a:ea typeface="+mn-lt"/>
                <a:cs typeface="+mn-lt"/>
              </a:rPr>
              <a:t>UpdateQuadratureData</a:t>
            </a:r>
            <a:r>
              <a:rPr lang="en-US" sz="2000" spc="10">
                <a:ea typeface="+mn-lt"/>
                <a:cs typeface="+mn-lt"/>
              </a:rPr>
              <a:t>` in `laghos_solver.cpp`</a:t>
            </a:r>
          </a:p>
          <a:p>
            <a:pPr marL="285750" indent="-285750" algn="l" rtl="0" fontAlgn="base">
              <a:buFont typeface="Arial" panose="020B0604020202020204" pitchFamily="34" charset="0"/>
              <a:buChar char="•"/>
            </a:pPr>
            <a:r>
              <a:rPr lang="en-US" sz="2000" spc="10">
                <a:ea typeface="+mn-lt"/>
                <a:cs typeface="+mn-lt"/>
              </a:rPr>
              <a:t>`</a:t>
            </a:r>
            <a:r>
              <a:rPr lang="en-US" sz="2000" spc="10" err="1">
                <a:ea typeface="+mn-lt"/>
                <a:cs typeface="+mn-lt"/>
              </a:rPr>
              <a:t>LagrangianHydroOperator</a:t>
            </a:r>
            <a:r>
              <a:rPr lang="en-US" sz="2000" spc="10">
                <a:ea typeface="+mn-lt"/>
                <a:cs typeface="+mn-lt"/>
              </a:rPr>
              <a:t>::Mult` constructs and solves the final system of eq.</a:t>
            </a:r>
          </a:p>
          <a:p>
            <a:pPr marL="285750" indent="-285750" algn="l" rtl="0" fontAlgn="base">
              <a:buFont typeface="Arial" panose="020B0604020202020204" pitchFamily="34" charset="0"/>
              <a:buChar char="•"/>
            </a:pPr>
            <a:r>
              <a:rPr lang="en-US" sz="2000" spc="10">
                <a:ea typeface="+mn-lt"/>
                <a:cs typeface="+mn-lt"/>
              </a:rPr>
              <a:t>The computations for all mass matrices are performed by the MFEM</a:t>
            </a:r>
          </a:p>
          <a:p>
            <a:pPr marL="285750" indent="-285750" algn="l" rtl="0" fontAlgn="base">
              <a:buFont typeface="Arial" panose="020B0604020202020204" pitchFamily="34" charset="0"/>
              <a:buChar char="•"/>
            </a:pPr>
            <a:r>
              <a:rPr lang="en-US" sz="2000" spc="10">
                <a:ea typeface="+mn-lt"/>
                <a:cs typeface="+mn-lt"/>
              </a:rPr>
              <a:t>library, e.g., classes `</a:t>
            </a:r>
            <a:r>
              <a:rPr lang="en-US" sz="2000" spc="10" err="1">
                <a:ea typeface="+mn-lt"/>
                <a:cs typeface="+mn-lt"/>
              </a:rPr>
              <a:t>MassIntegrator</a:t>
            </a:r>
            <a:r>
              <a:rPr lang="en-US" sz="2000" spc="10">
                <a:ea typeface="+mn-lt"/>
                <a:cs typeface="+mn-lt"/>
              </a:rPr>
              <a:t>` and `</a:t>
            </a:r>
            <a:r>
              <a:rPr lang="en-US" sz="2000" spc="10" err="1">
                <a:ea typeface="+mn-lt"/>
                <a:cs typeface="+mn-lt"/>
              </a:rPr>
              <a:t>VectorMassIntegrator</a:t>
            </a:r>
            <a:r>
              <a:rPr lang="en-US" sz="2000" spc="10">
                <a:ea typeface="+mn-lt"/>
                <a:cs typeface="+mn-lt"/>
              </a:rPr>
              <a:t>`</a:t>
            </a:r>
          </a:p>
          <a:p>
            <a:pPr marL="285750" indent="-285750" algn="l" rtl="0" fontAlgn="base">
              <a:buFont typeface="Arial" panose="020B0604020202020204" pitchFamily="34" charset="0"/>
              <a:buChar char="•"/>
            </a:pPr>
            <a:r>
              <a:rPr lang="en-US" sz="2000" spc="10">
                <a:ea typeface="+mn-lt"/>
                <a:cs typeface="+mn-lt"/>
              </a:rPr>
              <a:t>When partial assembly is used, the main computational kernels are the `Mult` functions of the classes `</a:t>
            </a:r>
            <a:r>
              <a:rPr lang="en-US" sz="2000" spc="10" err="1">
                <a:ea typeface="+mn-lt"/>
                <a:cs typeface="+mn-lt"/>
              </a:rPr>
              <a:t>MassPAOperator</a:t>
            </a:r>
            <a:r>
              <a:rPr lang="en-US" sz="2000" spc="10">
                <a:ea typeface="+mn-lt"/>
                <a:cs typeface="+mn-lt"/>
              </a:rPr>
              <a:t>` and `</a:t>
            </a:r>
            <a:r>
              <a:rPr lang="en-US" sz="2000" spc="10" err="1">
                <a:ea typeface="+mn-lt"/>
                <a:cs typeface="+mn-lt"/>
              </a:rPr>
              <a:t>ForcePAOperator</a:t>
            </a:r>
            <a:r>
              <a:rPr lang="en-US" sz="2000" spc="10">
                <a:ea typeface="+mn-lt"/>
                <a:cs typeface="+mn-lt"/>
              </a:rPr>
              <a:t>`, implemented in `laghos_assembly.cpp`</a:t>
            </a:r>
          </a:p>
        </p:txBody>
      </p:sp>
    </p:spTree>
    <p:extLst>
      <p:ext uri="{BB962C8B-B14F-4D97-AF65-F5344CB8AC3E}">
        <p14:creationId xmlns:p14="http://schemas.microsoft.com/office/powerpoint/2010/main" val="82468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Code Review</a:t>
            </a:r>
          </a:p>
        </p:txBody>
      </p:sp>
      <p:pic>
        <p:nvPicPr>
          <p:cNvPr id="5" name="Picture 4">
            <a:extLst>
              <a:ext uri="{FF2B5EF4-FFF2-40B4-BE49-F238E27FC236}">
                <a16:creationId xmlns:a16="http://schemas.microsoft.com/office/drawing/2014/main" id="{5B519E2D-9553-25DD-AD13-83D95397F301}"/>
              </a:ext>
            </a:extLst>
          </p:cNvPr>
          <p:cNvPicPr>
            <a:picLocks noChangeAspect="1"/>
          </p:cNvPicPr>
          <p:nvPr/>
        </p:nvPicPr>
        <p:blipFill>
          <a:blip r:embed="rId2"/>
          <a:stretch>
            <a:fillRect/>
          </a:stretch>
        </p:blipFill>
        <p:spPr>
          <a:xfrm>
            <a:off x="1490483" y="1847850"/>
            <a:ext cx="8135632" cy="4641849"/>
          </a:xfrm>
          <a:prstGeom prst="rect">
            <a:avLst/>
          </a:prstGeom>
        </p:spPr>
      </p:pic>
      <p:sp>
        <p:nvSpPr>
          <p:cNvPr id="6" name="TextBox 5">
            <a:extLst>
              <a:ext uri="{FF2B5EF4-FFF2-40B4-BE49-F238E27FC236}">
                <a16:creationId xmlns:a16="http://schemas.microsoft.com/office/drawing/2014/main" id="{65906C22-3498-916F-4D37-D015D6D2FD78}"/>
              </a:ext>
            </a:extLst>
          </p:cNvPr>
          <p:cNvSpPr txBox="1"/>
          <p:nvPr/>
        </p:nvSpPr>
        <p:spPr>
          <a:xfrm>
            <a:off x="396899" y="1327484"/>
            <a:ext cx="10194901" cy="400110"/>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spc="10">
                <a:ea typeface="+mn-lt"/>
                <a:cs typeface="+mn-lt"/>
              </a:rPr>
              <a:t>Serial vs OpenMP—Same add operation, split over different resources</a:t>
            </a:r>
          </a:p>
        </p:txBody>
      </p:sp>
    </p:spTree>
    <p:extLst>
      <p:ext uri="{BB962C8B-B14F-4D97-AF65-F5344CB8AC3E}">
        <p14:creationId xmlns:p14="http://schemas.microsoft.com/office/powerpoint/2010/main" val="286013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Code Review</a:t>
            </a:r>
          </a:p>
        </p:txBody>
      </p:sp>
      <p:sp>
        <p:nvSpPr>
          <p:cNvPr id="6" name="TextBox 5">
            <a:extLst>
              <a:ext uri="{FF2B5EF4-FFF2-40B4-BE49-F238E27FC236}">
                <a16:creationId xmlns:a16="http://schemas.microsoft.com/office/drawing/2014/main" id="{65906C22-3498-916F-4D37-D015D6D2FD78}"/>
              </a:ext>
            </a:extLst>
          </p:cNvPr>
          <p:cNvSpPr txBox="1"/>
          <p:nvPr/>
        </p:nvSpPr>
        <p:spPr>
          <a:xfrm>
            <a:off x="396899" y="1327484"/>
            <a:ext cx="2994001" cy="2862322"/>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spc="10">
                <a:ea typeface="+mn-lt"/>
                <a:cs typeface="+mn-lt"/>
              </a:rPr>
              <a:t>Serial vs MPI—Same mesh operation</a:t>
            </a:r>
          </a:p>
          <a:p>
            <a:pPr marL="285750" indent="-285750" algn="l" rtl="0" fontAlgn="base">
              <a:buFont typeface="Arial" panose="020B0604020202020204" pitchFamily="34" charset="0"/>
              <a:buChar char="•"/>
            </a:pPr>
            <a:r>
              <a:rPr lang="en-US" sz="2000" spc="10">
                <a:ea typeface="+mn-lt"/>
                <a:cs typeface="+mn-lt"/>
              </a:rPr>
              <a:t>MPI uses </a:t>
            </a:r>
            <a:r>
              <a:rPr lang="en-US" sz="2000" spc="10" err="1">
                <a:ea typeface="+mn-lt"/>
                <a:cs typeface="+mn-lt"/>
              </a:rPr>
              <a:t>pmesh</a:t>
            </a:r>
            <a:r>
              <a:rPr lang="en-US" sz="2000" spc="10">
                <a:ea typeface="+mn-lt"/>
                <a:cs typeface="+mn-lt"/>
              </a:rPr>
              <a:t> to split workload across available processors and uses </a:t>
            </a:r>
            <a:r>
              <a:rPr lang="en-US" sz="2000" spc="10" err="1">
                <a:ea typeface="+mn-lt"/>
                <a:cs typeface="+mn-lt"/>
              </a:rPr>
              <a:t>MPI_Reduce</a:t>
            </a:r>
            <a:r>
              <a:rPr lang="en-US" sz="2000" spc="10">
                <a:ea typeface="+mn-lt"/>
                <a:cs typeface="+mn-lt"/>
              </a:rPr>
              <a:t> to combine results</a:t>
            </a:r>
          </a:p>
        </p:txBody>
      </p:sp>
      <p:pic>
        <p:nvPicPr>
          <p:cNvPr id="8" name="Picture 7">
            <a:extLst>
              <a:ext uri="{FF2B5EF4-FFF2-40B4-BE49-F238E27FC236}">
                <a16:creationId xmlns:a16="http://schemas.microsoft.com/office/drawing/2014/main" id="{7AF124DC-93F9-8D20-0F5C-B07E075EED2B}"/>
              </a:ext>
            </a:extLst>
          </p:cNvPr>
          <p:cNvPicPr>
            <a:picLocks noChangeAspect="1"/>
          </p:cNvPicPr>
          <p:nvPr/>
        </p:nvPicPr>
        <p:blipFill>
          <a:blip r:embed="rId2"/>
          <a:stretch>
            <a:fillRect/>
          </a:stretch>
        </p:blipFill>
        <p:spPr>
          <a:xfrm>
            <a:off x="3477635" y="4539376"/>
            <a:ext cx="8449830" cy="2090170"/>
          </a:xfrm>
          <a:prstGeom prst="rect">
            <a:avLst/>
          </a:prstGeom>
        </p:spPr>
      </p:pic>
      <p:pic>
        <p:nvPicPr>
          <p:cNvPr id="10" name="Picture 9">
            <a:extLst>
              <a:ext uri="{FF2B5EF4-FFF2-40B4-BE49-F238E27FC236}">
                <a16:creationId xmlns:a16="http://schemas.microsoft.com/office/drawing/2014/main" id="{61B22BD5-F1AC-7265-8777-6599F30A7951}"/>
              </a:ext>
            </a:extLst>
          </p:cNvPr>
          <p:cNvPicPr>
            <a:picLocks noChangeAspect="1"/>
          </p:cNvPicPr>
          <p:nvPr/>
        </p:nvPicPr>
        <p:blipFill>
          <a:blip r:embed="rId3"/>
          <a:stretch>
            <a:fillRect/>
          </a:stretch>
        </p:blipFill>
        <p:spPr>
          <a:xfrm>
            <a:off x="3532765" y="1383794"/>
            <a:ext cx="8394700" cy="2377660"/>
          </a:xfrm>
          <a:prstGeom prst="rect">
            <a:avLst/>
          </a:prstGeom>
        </p:spPr>
      </p:pic>
      <p:sp>
        <p:nvSpPr>
          <p:cNvPr id="11" name="TextBox 10">
            <a:extLst>
              <a:ext uri="{FF2B5EF4-FFF2-40B4-BE49-F238E27FC236}">
                <a16:creationId xmlns:a16="http://schemas.microsoft.com/office/drawing/2014/main" id="{C511B293-0BF3-1D6F-2969-42F71CD2F6BF}"/>
              </a:ext>
            </a:extLst>
          </p:cNvPr>
          <p:cNvSpPr txBox="1"/>
          <p:nvPr/>
        </p:nvSpPr>
        <p:spPr>
          <a:xfrm>
            <a:off x="6628414" y="898812"/>
            <a:ext cx="2994001" cy="400110"/>
          </a:xfrm>
          <a:prstGeom prst="rect">
            <a:avLst/>
          </a:prstGeom>
          <a:noFill/>
        </p:spPr>
        <p:txBody>
          <a:bodyPr wrap="square" rtlCol="0">
            <a:spAutoFit/>
          </a:bodyPr>
          <a:lstStyle/>
          <a:p>
            <a:pPr algn="l" rtl="0" fontAlgn="base"/>
            <a:r>
              <a:rPr lang="en-US" sz="2000" b="1" spc="10">
                <a:ea typeface="+mn-lt"/>
                <a:cs typeface="+mn-lt"/>
              </a:rPr>
              <a:t>Parallel</a:t>
            </a:r>
          </a:p>
        </p:txBody>
      </p:sp>
      <p:sp>
        <p:nvSpPr>
          <p:cNvPr id="12" name="TextBox 11">
            <a:extLst>
              <a:ext uri="{FF2B5EF4-FFF2-40B4-BE49-F238E27FC236}">
                <a16:creationId xmlns:a16="http://schemas.microsoft.com/office/drawing/2014/main" id="{DA3B2D85-AD50-6CA8-4267-E974667BFE78}"/>
              </a:ext>
            </a:extLst>
          </p:cNvPr>
          <p:cNvSpPr txBox="1"/>
          <p:nvPr/>
        </p:nvSpPr>
        <p:spPr>
          <a:xfrm>
            <a:off x="6736363" y="3950360"/>
            <a:ext cx="2994001" cy="400110"/>
          </a:xfrm>
          <a:prstGeom prst="rect">
            <a:avLst/>
          </a:prstGeom>
          <a:noFill/>
        </p:spPr>
        <p:txBody>
          <a:bodyPr wrap="square" rtlCol="0">
            <a:spAutoFit/>
          </a:bodyPr>
          <a:lstStyle/>
          <a:p>
            <a:pPr algn="l" rtl="0" fontAlgn="base"/>
            <a:r>
              <a:rPr lang="en-US" sz="2000" b="1" spc="10">
                <a:ea typeface="+mn-lt"/>
                <a:cs typeface="+mn-lt"/>
              </a:rPr>
              <a:t>Serial</a:t>
            </a:r>
          </a:p>
        </p:txBody>
      </p:sp>
    </p:spTree>
    <p:extLst>
      <p:ext uri="{BB962C8B-B14F-4D97-AF65-F5344CB8AC3E}">
        <p14:creationId xmlns:p14="http://schemas.microsoft.com/office/powerpoint/2010/main" val="93697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Literature Review: Paper 1</a:t>
            </a:r>
          </a:p>
        </p:txBody>
      </p:sp>
      <p:sp>
        <p:nvSpPr>
          <p:cNvPr id="4" name="TextBox 3">
            <a:extLst>
              <a:ext uri="{FF2B5EF4-FFF2-40B4-BE49-F238E27FC236}">
                <a16:creationId xmlns:a16="http://schemas.microsoft.com/office/drawing/2014/main" id="{4AD66003-4C9D-C8CE-F543-E2A9385F1D60}"/>
              </a:ext>
            </a:extLst>
          </p:cNvPr>
          <p:cNvSpPr txBox="1"/>
          <p:nvPr/>
        </p:nvSpPr>
        <p:spPr>
          <a:xfrm>
            <a:off x="396899" y="1625600"/>
            <a:ext cx="10194901" cy="4031873"/>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b="1" spc="10">
                <a:ea typeface="+mn-lt"/>
                <a:cs typeface="+mn-lt"/>
              </a:rPr>
              <a:t>Title:</a:t>
            </a:r>
            <a:r>
              <a:rPr lang="en-US" sz="2000" spc="10">
                <a:ea typeface="+mn-lt"/>
                <a:cs typeface="+mn-lt"/>
              </a:rPr>
              <a:t> CEED-MS8:Initial Integration of CEED Software in ECP Applications</a:t>
            </a:r>
          </a:p>
          <a:p>
            <a:pPr marL="285750" indent="-285750" algn="l" rtl="0" fontAlgn="base">
              <a:buFont typeface="Arial" panose="020B0604020202020204" pitchFamily="34" charset="0"/>
              <a:buChar char="•"/>
            </a:pPr>
            <a:r>
              <a:rPr lang="en-US" sz="2000" b="1" spc="10">
                <a:ea typeface="+mn-lt"/>
                <a:cs typeface="+mn-lt"/>
              </a:rPr>
              <a:t>Purpose for technical report:</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Detail initial integration of CEED software into the first several selected Exascale Computing Project (ECP) applications</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Evaluate various approaches for GPU acceleration</a:t>
            </a:r>
          </a:p>
          <a:p>
            <a:pPr marL="285750" indent="-285750" fontAlgn="base">
              <a:buFont typeface="Arial" panose="020B0604020202020204" pitchFamily="34" charset="0"/>
              <a:buChar char="•"/>
            </a:pPr>
            <a:r>
              <a:rPr lang="en-US" sz="2000" b="1" spc="10">
                <a:ea typeface="+mn-lt"/>
                <a:cs typeface="+mn-lt"/>
              </a:rPr>
              <a:t>Relevance:</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Introduces the integration of OCCA within MFEM library, allowing GPU to handle computations on vector operations, integrators, mixed finite element methods, and more</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Taylor-Green Problem</a:t>
            </a:r>
          </a:p>
          <a:p>
            <a:pPr marL="285750" indent="-285750" fontAlgn="base">
              <a:buFont typeface="Arial" panose="020B0604020202020204" pitchFamily="34" charset="0"/>
              <a:buChar char="•"/>
            </a:pPr>
            <a:r>
              <a:rPr lang="en-US" sz="2000" b="1" spc="10">
                <a:ea typeface="+mn-lt"/>
                <a:cs typeface="+mn-lt"/>
              </a:rPr>
              <a:t>Hardware:</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Ray machine at Lawrence Livermore National Laboratory (LLNL)</a:t>
            </a:r>
          </a:p>
          <a:p>
            <a:pPr marL="1200150" lvl="2" indent="-285750" fontAlgn="base">
              <a:buFont typeface="Arial" panose="020B0604020202020204" pitchFamily="34" charset="0"/>
              <a:buChar char="•"/>
            </a:pPr>
            <a:r>
              <a:rPr lang="en-US" sz="1600">
                <a:solidFill>
                  <a:schemeClr val="tx1">
                    <a:lumMod val="85000"/>
                    <a:lumOff val="15000"/>
                  </a:schemeClr>
                </a:solidFill>
                <a:ea typeface="+mn-lt"/>
                <a:cs typeface="+mn-lt"/>
              </a:rPr>
              <a:t>2 IBM Power8 CPUs per node, each of which containing 10 cores with 8 threads per core</a:t>
            </a:r>
          </a:p>
          <a:p>
            <a:pPr marL="1200150" lvl="2" indent="-285750" fontAlgn="base">
              <a:buFont typeface="Arial" panose="020B0604020202020204" pitchFamily="34" charset="0"/>
              <a:buChar char="•"/>
            </a:pPr>
            <a:r>
              <a:rPr lang="en-US" sz="1600">
                <a:solidFill>
                  <a:schemeClr val="tx1">
                    <a:lumMod val="85000"/>
                    <a:lumOff val="15000"/>
                  </a:schemeClr>
                </a:solidFill>
                <a:ea typeface="+mn-lt"/>
                <a:cs typeface="+mn-lt"/>
              </a:rPr>
              <a:t>4 Tesla P100 GPUs</a:t>
            </a:r>
          </a:p>
          <a:p>
            <a:pPr marL="742950" lvl="1" indent="-285750" fontAlgn="base">
              <a:buFont typeface="Arial" panose="020B0604020202020204" pitchFamily="34" charset="0"/>
              <a:buChar char="•"/>
            </a:pPr>
            <a:r>
              <a:rPr lang="en-US" sz="1600">
                <a:solidFill>
                  <a:schemeClr val="tx1">
                    <a:lumMod val="85000"/>
                    <a:lumOff val="15000"/>
                  </a:schemeClr>
                </a:solidFill>
                <a:ea typeface="+mn-lt"/>
                <a:cs typeface="+mn-lt"/>
              </a:rPr>
              <a:t>All the CPU tests were run on one node with 16 and 64 MPI tasks in 2D and 3D, respectively. The GPU calculations use only one of the GPUs. </a:t>
            </a:r>
          </a:p>
        </p:txBody>
      </p:sp>
    </p:spTree>
    <p:extLst>
      <p:ext uri="{BB962C8B-B14F-4D97-AF65-F5344CB8AC3E}">
        <p14:creationId xmlns:p14="http://schemas.microsoft.com/office/powerpoint/2010/main" val="294744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428649" y="408322"/>
            <a:ext cx="3394051" cy="1636378"/>
          </a:xfrm>
        </p:spPr>
        <p:txBody>
          <a:bodyPr>
            <a:normAutofit fontScale="90000"/>
          </a:bodyPr>
          <a:lstStyle/>
          <a:p>
            <a:r>
              <a:rPr lang="en-US"/>
              <a:t>Literature Review: Paper 1</a:t>
            </a:r>
          </a:p>
        </p:txBody>
      </p:sp>
      <p:pic>
        <p:nvPicPr>
          <p:cNvPr id="5122" name="Picture 2">
            <a:extLst>
              <a:ext uri="{FF2B5EF4-FFF2-40B4-BE49-F238E27FC236}">
                <a16:creationId xmlns:a16="http://schemas.microsoft.com/office/drawing/2014/main" id="{AABABBC7-9385-9E09-CECE-616111F46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988" y="209550"/>
            <a:ext cx="7328552" cy="30134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AAECDA-74B1-6483-CA6B-B1E6B54B8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846" y="3493547"/>
            <a:ext cx="7307694" cy="30924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7A0B92-9EDD-5C35-B85F-090FBA06551C}"/>
              </a:ext>
            </a:extLst>
          </p:cNvPr>
          <p:cNvSpPr txBox="1"/>
          <p:nvPr/>
        </p:nvSpPr>
        <p:spPr>
          <a:xfrm>
            <a:off x="237810" y="2044700"/>
            <a:ext cx="4167386" cy="4708981"/>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b="1" spc="10">
                <a:ea typeface="+mn-lt"/>
                <a:cs typeface="+mn-lt"/>
              </a:rPr>
              <a:t>Figure 1:</a:t>
            </a:r>
            <a:r>
              <a:rPr lang="en-US" sz="2000" spc="10">
                <a:ea typeface="+mn-lt"/>
                <a:cs typeface="+mn-lt"/>
              </a:rPr>
              <a:t> The inversion of the global kinematic mass matrix (CG H1). CPU left, GPU right.</a:t>
            </a:r>
          </a:p>
          <a:p>
            <a:pPr marL="285750" indent="-285750" algn="l" rtl="0" fontAlgn="base">
              <a:buFont typeface="Arial" panose="020B0604020202020204" pitchFamily="34" charset="0"/>
              <a:buChar char="•"/>
            </a:pPr>
            <a:r>
              <a:rPr lang="en-US" sz="2000" b="1" spc="10">
                <a:ea typeface="+mn-lt"/>
                <a:cs typeface="+mn-lt"/>
              </a:rPr>
              <a:t>Figure 2:</a:t>
            </a:r>
            <a:r>
              <a:rPr lang="en-US" sz="2000" spc="10">
                <a:ea typeface="+mn-lt"/>
                <a:cs typeface="+mn-lt"/>
              </a:rPr>
              <a:t> Force operator evaluation. Left, CPU, right, GPU. </a:t>
            </a:r>
          </a:p>
          <a:p>
            <a:pPr marL="285750" indent="-285750" algn="l" rtl="0" fontAlgn="base">
              <a:buFont typeface="Arial" panose="020B0604020202020204" pitchFamily="34" charset="0"/>
              <a:buChar char="•"/>
            </a:pPr>
            <a:endParaRPr lang="en-US" sz="2000" spc="10">
              <a:ea typeface="+mn-lt"/>
              <a:cs typeface="+mn-lt"/>
            </a:endParaRPr>
          </a:p>
          <a:p>
            <a:pPr marL="285750" indent="-285750" algn="l" rtl="0" fontAlgn="base">
              <a:buFont typeface="Arial" panose="020B0604020202020204" pitchFamily="34" charset="0"/>
              <a:buChar char="•"/>
            </a:pPr>
            <a:r>
              <a:rPr lang="en-US" sz="2000" spc="10">
                <a:ea typeface="+mn-lt"/>
                <a:cs typeface="+mn-lt"/>
              </a:rPr>
              <a:t>The labels “denote the finite element spaces used for the corresponding result set, e.g., Q4Q3 means continuous kinematic space of type Q4 and discontinuous thermodynamic set of type Q3 on each cell” [1]</a:t>
            </a:r>
          </a:p>
        </p:txBody>
      </p:sp>
    </p:spTree>
    <p:extLst>
      <p:ext uri="{BB962C8B-B14F-4D97-AF65-F5344CB8AC3E}">
        <p14:creationId xmlns:p14="http://schemas.microsoft.com/office/powerpoint/2010/main" val="194372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428649" y="408322"/>
            <a:ext cx="3394051" cy="1636378"/>
          </a:xfrm>
        </p:spPr>
        <p:txBody>
          <a:bodyPr>
            <a:normAutofit fontScale="90000"/>
          </a:bodyPr>
          <a:lstStyle/>
          <a:p>
            <a:r>
              <a:rPr lang="en-US"/>
              <a:t>Literature Review: Paper 1</a:t>
            </a:r>
          </a:p>
        </p:txBody>
      </p:sp>
      <p:pic>
        <p:nvPicPr>
          <p:cNvPr id="3" name="Picture 6">
            <a:extLst>
              <a:ext uri="{FF2B5EF4-FFF2-40B4-BE49-F238E27FC236}">
                <a16:creationId xmlns:a16="http://schemas.microsoft.com/office/drawing/2014/main" id="{C5037F59-3672-1D44-DA0B-2D5785A5B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903" y="224172"/>
            <a:ext cx="7007627" cy="29125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7077B9D-1F71-3FA6-B538-6580A14504AB}"/>
              </a:ext>
            </a:extLst>
          </p:cNvPr>
          <p:cNvPicPr>
            <a:picLocks noChangeAspect="1"/>
          </p:cNvPicPr>
          <p:nvPr/>
        </p:nvPicPr>
        <p:blipFill>
          <a:blip r:embed="rId3"/>
          <a:stretch>
            <a:fillRect/>
          </a:stretch>
        </p:blipFill>
        <p:spPr>
          <a:xfrm>
            <a:off x="5708650" y="3352618"/>
            <a:ext cx="3954287" cy="3333932"/>
          </a:xfrm>
          <a:prstGeom prst="rect">
            <a:avLst/>
          </a:prstGeom>
        </p:spPr>
      </p:pic>
      <p:sp>
        <p:nvSpPr>
          <p:cNvPr id="6" name="TextBox 5">
            <a:extLst>
              <a:ext uri="{FF2B5EF4-FFF2-40B4-BE49-F238E27FC236}">
                <a16:creationId xmlns:a16="http://schemas.microsoft.com/office/drawing/2014/main" id="{408F1A6E-2FD6-9ECF-DAFC-4C933FC6E1A4}"/>
              </a:ext>
            </a:extLst>
          </p:cNvPr>
          <p:cNvSpPr txBox="1"/>
          <p:nvPr/>
        </p:nvSpPr>
        <p:spPr>
          <a:xfrm>
            <a:off x="358461" y="2370162"/>
            <a:ext cx="3737290" cy="1938992"/>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b="1" spc="10">
                <a:ea typeface="+mn-lt"/>
                <a:cs typeface="+mn-lt"/>
              </a:rPr>
              <a:t>Figure 3:</a:t>
            </a:r>
            <a:r>
              <a:rPr lang="en-US" sz="2000" spc="10">
                <a:ea typeface="+mn-lt"/>
                <a:cs typeface="+mn-lt"/>
              </a:rPr>
              <a:t> Quadrature point update. CPU left, GPU right.</a:t>
            </a:r>
          </a:p>
          <a:p>
            <a:pPr marL="285750" indent="-285750" algn="l" rtl="0" fontAlgn="base">
              <a:buFont typeface="Arial" panose="020B0604020202020204" pitchFamily="34" charset="0"/>
              <a:buChar char="•"/>
            </a:pPr>
            <a:r>
              <a:rPr lang="en-US" sz="2000" b="1" spc="10">
                <a:ea typeface="+mn-lt"/>
                <a:cs typeface="+mn-lt"/>
              </a:rPr>
              <a:t>Figure 4:</a:t>
            </a:r>
            <a:r>
              <a:rPr lang="en-US" sz="2000" spc="10">
                <a:ea typeface="+mn-lt"/>
                <a:cs typeface="+mn-lt"/>
              </a:rPr>
              <a:t> Total rate for major kernels. Only CPU graph was published.</a:t>
            </a:r>
          </a:p>
        </p:txBody>
      </p:sp>
    </p:spTree>
    <p:extLst>
      <p:ext uri="{BB962C8B-B14F-4D97-AF65-F5344CB8AC3E}">
        <p14:creationId xmlns:p14="http://schemas.microsoft.com/office/powerpoint/2010/main" val="200140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Taylor-Green Problem--Rate</a:t>
            </a:r>
          </a:p>
        </p:txBody>
      </p:sp>
      <p:graphicFrame>
        <p:nvGraphicFramePr>
          <p:cNvPr id="3" name="Chart 2">
            <a:extLst>
              <a:ext uri="{FF2B5EF4-FFF2-40B4-BE49-F238E27FC236}">
                <a16:creationId xmlns:a16="http://schemas.microsoft.com/office/drawing/2014/main" id="{5A6F3591-87FD-4BE9-983A-30BB2614B811}"/>
              </a:ext>
            </a:extLst>
          </p:cNvPr>
          <p:cNvGraphicFramePr>
            <a:graphicFrameLocks/>
          </p:cNvGraphicFramePr>
          <p:nvPr>
            <p:extLst>
              <p:ext uri="{D42A27DB-BD31-4B8C-83A1-F6EECF244321}">
                <p14:modId xmlns:p14="http://schemas.microsoft.com/office/powerpoint/2010/main" val="4227127673"/>
              </p:ext>
            </p:extLst>
          </p:nvPr>
        </p:nvGraphicFramePr>
        <p:xfrm>
          <a:off x="323850" y="1504950"/>
          <a:ext cx="10541000" cy="50418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412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Taylor-Green Problem--Rate</a:t>
            </a:r>
          </a:p>
        </p:txBody>
      </p:sp>
      <p:pic>
        <p:nvPicPr>
          <p:cNvPr id="5" name="Picture 4">
            <a:extLst>
              <a:ext uri="{FF2B5EF4-FFF2-40B4-BE49-F238E27FC236}">
                <a16:creationId xmlns:a16="http://schemas.microsoft.com/office/drawing/2014/main" id="{02FCBA7F-1F84-A3CA-A391-258CDC4C2302}"/>
              </a:ext>
            </a:extLst>
          </p:cNvPr>
          <p:cNvPicPr>
            <a:picLocks noChangeAspect="1"/>
          </p:cNvPicPr>
          <p:nvPr/>
        </p:nvPicPr>
        <p:blipFill>
          <a:blip r:embed="rId2"/>
          <a:stretch>
            <a:fillRect/>
          </a:stretch>
        </p:blipFill>
        <p:spPr>
          <a:xfrm>
            <a:off x="222250" y="2138899"/>
            <a:ext cx="10891859" cy="3360201"/>
          </a:xfrm>
          <a:prstGeom prst="rect">
            <a:avLst/>
          </a:prstGeom>
        </p:spPr>
      </p:pic>
    </p:spTree>
    <p:extLst>
      <p:ext uri="{BB962C8B-B14F-4D97-AF65-F5344CB8AC3E}">
        <p14:creationId xmlns:p14="http://schemas.microsoft.com/office/powerpoint/2010/main" val="227008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Taylor-Green Problem--Time</a:t>
            </a:r>
          </a:p>
        </p:txBody>
      </p:sp>
      <p:graphicFrame>
        <p:nvGraphicFramePr>
          <p:cNvPr id="4" name="Chart 3">
            <a:extLst>
              <a:ext uri="{FF2B5EF4-FFF2-40B4-BE49-F238E27FC236}">
                <a16:creationId xmlns:a16="http://schemas.microsoft.com/office/drawing/2014/main" id="{458D48B2-3A09-48B3-A315-B8361BC7D5D7}"/>
              </a:ext>
            </a:extLst>
          </p:cNvPr>
          <p:cNvGraphicFramePr>
            <a:graphicFrameLocks/>
          </p:cNvGraphicFramePr>
          <p:nvPr>
            <p:extLst>
              <p:ext uri="{D42A27DB-BD31-4B8C-83A1-F6EECF244321}">
                <p14:modId xmlns:p14="http://schemas.microsoft.com/office/powerpoint/2010/main" val="4217180601"/>
              </p:ext>
            </p:extLst>
          </p:nvPr>
        </p:nvGraphicFramePr>
        <p:xfrm>
          <a:off x="349250" y="1435101"/>
          <a:ext cx="10471150" cy="513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211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Taylor-Green Problem--Time</a:t>
            </a:r>
          </a:p>
        </p:txBody>
      </p:sp>
      <p:pic>
        <p:nvPicPr>
          <p:cNvPr id="4" name="Picture 3">
            <a:extLst>
              <a:ext uri="{FF2B5EF4-FFF2-40B4-BE49-F238E27FC236}">
                <a16:creationId xmlns:a16="http://schemas.microsoft.com/office/drawing/2014/main" id="{72E953E9-34E3-A0D2-A39B-B28FD4861745}"/>
              </a:ext>
            </a:extLst>
          </p:cNvPr>
          <p:cNvPicPr>
            <a:picLocks noChangeAspect="1"/>
          </p:cNvPicPr>
          <p:nvPr/>
        </p:nvPicPr>
        <p:blipFill>
          <a:blip r:embed="rId2"/>
          <a:stretch>
            <a:fillRect/>
          </a:stretch>
        </p:blipFill>
        <p:spPr>
          <a:xfrm>
            <a:off x="215900" y="2068210"/>
            <a:ext cx="10801350" cy="3525039"/>
          </a:xfrm>
          <a:prstGeom prst="rect">
            <a:avLst/>
          </a:prstGeom>
        </p:spPr>
      </p:pic>
    </p:spTree>
    <p:extLst>
      <p:ext uri="{BB962C8B-B14F-4D97-AF65-F5344CB8AC3E}">
        <p14:creationId xmlns:p14="http://schemas.microsoft.com/office/powerpoint/2010/main" val="196623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7175-0CD4-E9D7-C61C-F96E543BB95E}"/>
              </a:ext>
            </a:extLst>
          </p:cNvPr>
          <p:cNvSpPr>
            <a:spLocks noGrp="1"/>
          </p:cNvSpPr>
          <p:nvPr>
            <p:ph type="title"/>
          </p:nvPr>
        </p:nvSpPr>
        <p:spPr>
          <a:xfrm>
            <a:off x="874522" y="-237490"/>
            <a:ext cx="9692640" cy="1325562"/>
          </a:xfrm>
        </p:spPr>
        <p:txBody>
          <a:bodyPr/>
          <a:lstStyle/>
          <a:p>
            <a:r>
              <a:rPr lang="en-US" dirty="0"/>
              <a:t>Summary (2 slides)</a:t>
            </a:r>
          </a:p>
        </p:txBody>
      </p:sp>
      <p:sp>
        <p:nvSpPr>
          <p:cNvPr id="3" name="Content Placeholder 2">
            <a:extLst>
              <a:ext uri="{FF2B5EF4-FFF2-40B4-BE49-F238E27FC236}">
                <a16:creationId xmlns:a16="http://schemas.microsoft.com/office/drawing/2014/main" id="{A19DC7FB-1F9C-DDD8-930B-7B51E6649F2F}"/>
              </a:ext>
            </a:extLst>
          </p:cNvPr>
          <p:cNvSpPr>
            <a:spLocks noGrp="1"/>
          </p:cNvSpPr>
          <p:nvPr>
            <p:ph idx="1"/>
          </p:nvPr>
        </p:nvSpPr>
        <p:spPr>
          <a:xfrm>
            <a:off x="709422" y="1276350"/>
            <a:ext cx="9857740" cy="6235700"/>
          </a:xfrm>
        </p:spPr>
        <p:txBody>
          <a:bodyPr vert="horz" lIns="91440" tIns="45720" rIns="91440" bIns="45720" rtlCol="0" anchor="t">
            <a:normAutofit/>
          </a:bodyPr>
          <a:lstStyle/>
          <a:p>
            <a:r>
              <a:rPr lang="en-US" dirty="0"/>
              <a:t>Background</a:t>
            </a:r>
          </a:p>
          <a:p>
            <a:pPr lvl="1">
              <a:buFont typeface="Courier New" pitchFamily="34" charset="0"/>
              <a:buChar char="o"/>
            </a:pPr>
            <a:r>
              <a:rPr lang="en-US" spc="10" dirty="0">
                <a:solidFill>
                  <a:srgbClr val="000000"/>
                </a:solidFill>
              </a:rPr>
              <a:t>Gave overview on LAGHOS</a:t>
            </a:r>
          </a:p>
          <a:p>
            <a:pPr lvl="1">
              <a:buFont typeface="Courier New" pitchFamily="34" charset="0"/>
              <a:buChar char="o"/>
            </a:pPr>
            <a:r>
              <a:rPr lang="en-US" spc="10" dirty="0">
                <a:solidFill>
                  <a:srgbClr val="000000"/>
                </a:solidFill>
              </a:rPr>
              <a:t>Explained the problems within LAGHOS that we ran on </a:t>
            </a:r>
            <a:r>
              <a:rPr lang="en-US" spc="10" dirty="0" err="1">
                <a:solidFill>
                  <a:srgbClr val="000000"/>
                </a:solidFill>
              </a:rPr>
              <a:t>HiPerGator</a:t>
            </a:r>
            <a:endParaRPr lang="en-US" spc="10" dirty="0">
              <a:solidFill>
                <a:srgbClr val="000000"/>
              </a:solidFill>
            </a:endParaRPr>
          </a:p>
          <a:p>
            <a:pPr lvl="1">
              <a:buFont typeface="Courier New" pitchFamily="34" charset="0"/>
              <a:buChar char="o"/>
            </a:pPr>
            <a:r>
              <a:rPr lang="en-US" spc="10" dirty="0">
                <a:solidFill>
                  <a:srgbClr val="000000"/>
                </a:solidFill>
              </a:rPr>
              <a:t>Explained the context of the results LAGHOS calculates on each run</a:t>
            </a:r>
          </a:p>
          <a:p>
            <a:r>
              <a:rPr lang="en-US" dirty="0"/>
              <a:t>Code Review</a:t>
            </a:r>
          </a:p>
          <a:p>
            <a:pPr lvl="1"/>
            <a:r>
              <a:rPr lang="en-US" spc="10" dirty="0">
                <a:solidFill>
                  <a:srgbClr val="000000"/>
                </a:solidFill>
              </a:rPr>
              <a:t>Explained the structure of the code as well as how it was parallelized with both MPI and OpenMP examples</a:t>
            </a:r>
            <a:endParaRPr lang="en-US" dirty="0"/>
          </a:p>
          <a:p>
            <a:r>
              <a:rPr lang="en-US" dirty="0"/>
              <a:t>Literature Review (2 papers)</a:t>
            </a:r>
          </a:p>
          <a:p>
            <a:pPr lvl="1"/>
            <a:r>
              <a:rPr lang="en-US" dirty="0"/>
              <a:t>Gave background context for each paper </a:t>
            </a:r>
            <a:r>
              <a:rPr lang="en-US" spc="10" dirty="0">
                <a:solidFill>
                  <a:srgbClr val="000000"/>
                </a:solidFill>
              </a:rPr>
              <a:t>(purpose, relevance, and hardware) and reviewed the results for both papers</a:t>
            </a:r>
            <a:endParaRPr lang="en-US" dirty="0"/>
          </a:p>
          <a:p>
            <a:r>
              <a:rPr lang="en-US" dirty="0"/>
              <a:t>Ported results to </a:t>
            </a:r>
            <a:r>
              <a:rPr lang="en-US" dirty="0" err="1"/>
              <a:t>HiPerGator</a:t>
            </a:r>
            <a:r>
              <a:rPr lang="en-US" dirty="0"/>
              <a:t>, compared to published results</a:t>
            </a:r>
          </a:p>
          <a:p>
            <a:pPr lvl="1"/>
            <a:r>
              <a:rPr lang="en-US" dirty="0"/>
              <a:t>Results performed comparably to the first paper, running a little higher or lower in each plot, but our results showed better performance for the Forces operator problem.</a:t>
            </a:r>
          </a:p>
          <a:p>
            <a:pPr lvl="1"/>
            <a:r>
              <a:rPr lang="en-US" dirty="0"/>
              <a:t>Results performed at the capacity of ~64 GPUs in the 2</a:t>
            </a:r>
            <a:r>
              <a:rPr lang="en-US" baseline="30000" dirty="0"/>
              <a:t>nd</a:t>
            </a:r>
            <a:r>
              <a:rPr lang="en-US" dirty="0"/>
              <a:t> paper in one test, given our problem size of ~200M, and were outperformed by each configuration of the paper in the second test</a:t>
            </a:r>
          </a:p>
          <a:p>
            <a:pPr lvl="1"/>
            <a:r>
              <a:rPr lang="en-US" dirty="0"/>
              <a:t>Ran MPI, </a:t>
            </a:r>
            <a:r>
              <a:rPr lang="en-US" dirty="0" err="1"/>
              <a:t>MPI+OpenMP</a:t>
            </a:r>
            <a:r>
              <a:rPr lang="en-US" dirty="0"/>
              <a:t>, and CUDA code on </a:t>
            </a:r>
            <a:r>
              <a:rPr lang="en-US" dirty="0" err="1"/>
              <a:t>HiPerGator</a:t>
            </a:r>
            <a:r>
              <a:rPr lang="en-US" dirty="0"/>
              <a:t>, best performance with MPI was with 1 node, 8 tasks, and 4 CPUs/task, CUDA was best performing overall</a:t>
            </a:r>
          </a:p>
          <a:p>
            <a:pPr lvl="1"/>
            <a:r>
              <a:rPr lang="en-US" dirty="0">
                <a:solidFill>
                  <a:srgbClr val="FF0000"/>
                </a:solidFill>
              </a:rPr>
              <a:t>Please see report for a more detailed analysis on the results.</a:t>
            </a:r>
          </a:p>
        </p:txBody>
      </p:sp>
    </p:spTree>
    <p:extLst>
      <p:ext uri="{BB962C8B-B14F-4D97-AF65-F5344CB8AC3E}">
        <p14:creationId xmlns:p14="http://schemas.microsoft.com/office/powerpoint/2010/main" val="2853237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Literature Review: Paper 2</a:t>
            </a:r>
          </a:p>
        </p:txBody>
      </p:sp>
      <p:sp>
        <p:nvSpPr>
          <p:cNvPr id="4" name="TextBox 3">
            <a:extLst>
              <a:ext uri="{FF2B5EF4-FFF2-40B4-BE49-F238E27FC236}">
                <a16:creationId xmlns:a16="http://schemas.microsoft.com/office/drawing/2014/main" id="{4AD66003-4C9D-C8CE-F543-E2A9385F1D60}"/>
              </a:ext>
            </a:extLst>
          </p:cNvPr>
          <p:cNvSpPr txBox="1"/>
          <p:nvPr/>
        </p:nvSpPr>
        <p:spPr>
          <a:xfrm>
            <a:off x="396899" y="1625600"/>
            <a:ext cx="10194901" cy="3647152"/>
          </a:xfrm>
          <a:prstGeom prst="rect">
            <a:avLst/>
          </a:prstGeom>
          <a:noFill/>
        </p:spPr>
        <p:txBody>
          <a:bodyPr wrap="square" rtlCol="0">
            <a:spAutoFit/>
          </a:bodyPr>
          <a:lstStyle/>
          <a:p>
            <a:pPr marL="285750" indent="-285750" algn="l" rtl="0" fontAlgn="base">
              <a:spcAft>
                <a:spcPts val="300"/>
              </a:spcAft>
              <a:buFont typeface="Arial" panose="020B0604020202020204" pitchFamily="34" charset="0"/>
              <a:buChar char="•"/>
            </a:pPr>
            <a:r>
              <a:rPr lang="en-US" sz="2000" b="1" spc="10">
                <a:ea typeface="+mn-lt"/>
                <a:cs typeface="+mn-lt"/>
              </a:rPr>
              <a:t>Title: </a:t>
            </a:r>
            <a:r>
              <a:rPr lang="en-US" sz="2000" spc="10">
                <a:ea typeface="+mn-lt"/>
                <a:cs typeface="+mn-lt"/>
              </a:rPr>
              <a:t>Efficient Exascale </a:t>
            </a:r>
            <a:r>
              <a:rPr lang="en-US" sz="2000" spc="10" err="1">
                <a:ea typeface="+mn-lt"/>
                <a:cs typeface="+mn-lt"/>
              </a:rPr>
              <a:t>Discretizations</a:t>
            </a:r>
            <a:r>
              <a:rPr lang="en-US" sz="2000" spc="10">
                <a:ea typeface="+mn-lt"/>
                <a:cs typeface="+mn-lt"/>
              </a:rPr>
              <a:t>: High-Order Finite Element Methods</a:t>
            </a:r>
          </a:p>
          <a:p>
            <a:pPr marL="285750" indent="-285750" algn="l" rtl="0" fontAlgn="base">
              <a:spcAft>
                <a:spcPts val="300"/>
              </a:spcAft>
              <a:buFont typeface="Arial" panose="020B0604020202020204" pitchFamily="34" charset="0"/>
              <a:buChar char="•"/>
            </a:pPr>
            <a:r>
              <a:rPr lang="en-US" sz="2000" b="1" spc="10">
                <a:ea typeface="+mn-lt"/>
                <a:cs typeface="+mn-lt"/>
              </a:rPr>
              <a:t>Purpose for technical report:</a:t>
            </a:r>
          </a:p>
          <a:p>
            <a:pPr marL="742950" lvl="1"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Overview of the research and development activities in CEED</a:t>
            </a:r>
          </a:p>
          <a:p>
            <a:pPr marL="742950" lvl="1"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Discuss performance optimizations for large-scale GPU architectures</a:t>
            </a:r>
          </a:p>
          <a:p>
            <a:pPr marL="285750" indent="-285750" fontAlgn="base">
              <a:spcAft>
                <a:spcPts val="300"/>
              </a:spcAft>
              <a:buFont typeface="Arial" panose="020B0604020202020204" pitchFamily="34" charset="0"/>
              <a:buChar char="•"/>
            </a:pPr>
            <a:r>
              <a:rPr lang="en-US" sz="2000" b="1" spc="10">
                <a:ea typeface="+mn-lt"/>
                <a:cs typeface="+mn-lt"/>
              </a:rPr>
              <a:t>Relevance:</a:t>
            </a:r>
          </a:p>
          <a:p>
            <a:pPr marL="742950" lvl="1"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Section on the large-scale GPU runs of </a:t>
            </a:r>
            <a:r>
              <a:rPr lang="en-US" err="1">
                <a:solidFill>
                  <a:schemeClr val="tx1">
                    <a:lumMod val="85000"/>
                    <a:lumOff val="15000"/>
                  </a:schemeClr>
                </a:solidFill>
                <a:ea typeface="+mn-lt"/>
                <a:cs typeface="+mn-lt"/>
              </a:rPr>
              <a:t>Laghos</a:t>
            </a:r>
            <a:endParaRPr lang="en-US">
              <a:solidFill>
                <a:schemeClr val="tx1">
                  <a:lumMod val="85000"/>
                  <a:lumOff val="15000"/>
                </a:schemeClr>
              </a:solidFill>
              <a:ea typeface="+mn-lt"/>
              <a:cs typeface="+mn-lt"/>
            </a:endParaRPr>
          </a:p>
          <a:p>
            <a:pPr marL="742950" lvl="1" indent="-285750" fontAlgn="base">
              <a:spcAft>
                <a:spcPts val="300"/>
              </a:spcAft>
              <a:buFont typeface="Arial" panose="020B0604020202020204" pitchFamily="34" charset="0"/>
              <a:buChar char="•"/>
            </a:pPr>
            <a:r>
              <a:rPr lang="en-US" err="1">
                <a:solidFill>
                  <a:schemeClr val="tx1">
                    <a:lumMod val="85000"/>
                    <a:lumOff val="15000"/>
                  </a:schemeClr>
                </a:solidFill>
                <a:ea typeface="+mn-lt"/>
                <a:cs typeface="+mn-lt"/>
              </a:rPr>
              <a:t>Sedov</a:t>
            </a:r>
            <a:r>
              <a:rPr lang="en-US">
                <a:solidFill>
                  <a:schemeClr val="tx1">
                    <a:lumMod val="85000"/>
                    <a:lumOff val="15000"/>
                  </a:schemeClr>
                </a:solidFill>
                <a:ea typeface="+mn-lt"/>
                <a:cs typeface="+mn-lt"/>
              </a:rPr>
              <a:t> Blast Problem</a:t>
            </a:r>
          </a:p>
          <a:p>
            <a:pPr marL="285750" indent="-285750" fontAlgn="base">
              <a:spcAft>
                <a:spcPts val="300"/>
              </a:spcAft>
              <a:buFont typeface="Arial" panose="020B0604020202020204" pitchFamily="34" charset="0"/>
              <a:buChar char="•"/>
            </a:pPr>
            <a:r>
              <a:rPr lang="en-US" sz="2000" b="1" spc="10">
                <a:ea typeface="+mn-lt"/>
                <a:cs typeface="+mn-lt"/>
              </a:rPr>
              <a:t>Hardware:</a:t>
            </a:r>
          </a:p>
          <a:p>
            <a:pPr marL="742950" lvl="1"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Lassen machine at Lawrence Livermore National Laboratory (LLNL)</a:t>
            </a:r>
          </a:p>
          <a:p>
            <a:pPr marL="1200150" lvl="2"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2 22-core IBM Power9 CPUs per node, with 40 usable cores</a:t>
            </a:r>
          </a:p>
          <a:p>
            <a:pPr marL="1200150" lvl="2" indent="-285750" fontAlgn="base">
              <a:spcAft>
                <a:spcPts val="300"/>
              </a:spcAft>
              <a:buFont typeface="Arial" panose="020B0604020202020204" pitchFamily="34" charset="0"/>
              <a:buChar char="•"/>
            </a:pPr>
            <a:r>
              <a:rPr lang="en-US">
                <a:solidFill>
                  <a:schemeClr val="tx1">
                    <a:lumMod val="85000"/>
                    <a:lumOff val="15000"/>
                  </a:schemeClr>
                </a:solidFill>
                <a:ea typeface="+mn-lt"/>
                <a:cs typeface="+mn-lt"/>
              </a:rPr>
              <a:t>4 NVIDIA Volta V100 GPUs per node</a:t>
            </a:r>
          </a:p>
        </p:txBody>
      </p:sp>
    </p:spTree>
    <p:extLst>
      <p:ext uri="{BB962C8B-B14F-4D97-AF65-F5344CB8AC3E}">
        <p14:creationId xmlns:p14="http://schemas.microsoft.com/office/powerpoint/2010/main" val="212843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Literature Review: Paper 2</a:t>
            </a:r>
          </a:p>
        </p:txBody>
      </p:sp>
      <p:sp>
        <p:nvSpPr>
          <p:cNvPr id="4" name="TextBox 3">
            <a:extLst>
              <a:ext uri="{FF2B5EF4-FFF2-40B4-BE49-F238E27FC236}">
                <a16:creationId xmlns:a16="http://schemas.microsoft.com/office/drawing/2014/main" id="{4AD66003-4C9D-C8CE-F543-E2A9385F1D60}"/>
              </a:ext>
            </a:extLst>
          </p:cNvPr>
          <p:cNvSpPr txBox="1"/>
          <p:nvPr/>
        </p:nvSpPr>
        <p:spPr>
          <a:xfrm>
            <a:off x="950924" y="5422900"/>
            <a:ext cx="10194901" cy="707886"/>
          </a:xfrm>
          <a:prstGeom prst="rect">
            <a:avLst/>
          </a:prstGeom>
          <a:noFill/>
        </p:spPr>
        <p:txBody>
          <a:bodyPr wrap="square" rtlCol="0">
            <a:spAutoFit/>
          </a:bodyPr>
          <a:lstStyle/>
          <a:p>
            <a:pPr marL="285750" indent="-285750" algn="l" rtl="0" fontAlgn="base">
              <a:spcAft>
                <a:spcPts val="300"/>
              </a:spcAft>
              <a:buFont typeface="Arial" panose="020B0604020202020204" pitchFamily="34" charset="0"/>
              <a:buChar char="•"/>
            </a:pPr>
            <a:r>
              <a:rPr lang="en-US" sz="2000" b="1" spc="10">
                <a:ea typeface="+mn-lt"/>
                <a:cs typeface="+mn-lt"/>
              </a:rPr>
              <a:t>Figure 5:</a:t>
            </a:r>
            <a:r>
              <a:rPr lang="en-US" sz="2000" spc="10">
                <a:ea typeface="+mn-lt"/>
                <a:cs typeface="+mn-lt"/>
              </a:rPr>
              <a:t> CG H1 time results on left, Forces rate on right. Legend describes weak and strong scaling as well as computation size</a:t>
            </a:r>
            <a:endParaRPr lang="en-US">
              <a:solidFill>
                <a:schemeClr val="tx1">
                  <a:lumMod val="85000"/>
                  <a:lumOff val="15000"/>
                </a:schemeClr>
              </a:solidFill>
              <a:ea typeface="+mn-lt"/>
              <a:cs typeface="+mn-lt"/>
            </a:endParaRPr>
          </a:p>
        </p:txBody>
      </p:sp>
      <p:pic>
        <p:nvPicPr>
          <p:cNvPr id="5" name="Picture 4">
            <a:extLst>
              <a:ext uri="{FF2B5EF4-FFF2-40B4-BE49-F238E27FC236}">
                <a16:creationId xmlns:a16="http://schemas.microsoft.com/office/drawing/2014/main" id="{C68B7C63-4E87-482A-4905-59DBBA7C538E}"/>
              </a:ext>
            </a:extLst>
          </p:cNvPr>
          <p:cNvPicPr>
            <a:picLocks noChangeAspect="1"/>
          </p:cNvPicPr>
          <p:nvPr/>
        </p:nvPicPr>
        <p:blipFill>
          <a:blip r:embed="rId2"/>
          <a:stretch>
            <a:fillRect/>
          </a:stretch>
        </p:blipFill>
        <p:spPr>
          <a:xfrm>
            <a:off x="234950" y="1555782"/>
            <a:ext cx="11626850" cy="3500106"/>
          </a:xfrm>
          <a:prstGeom prst="rect">
            <a:avLst/>
          </a:prstGeom>
        </p:spPr>
      </p:pic>
    </p:spTree>
    <p:extLst>
      <p:ext uri="{BB962C8B-B14F-4D97-AF65-F5344CB8AC3E}">
        <p14:creationId xmlns:p14="http://schemas.microsoft.com/office/powerpoint/2010/main" val="1554112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Sedov Blast Problem--Time</a:t>
            </a:r>
          </a:p>
        </p:txBody>
      </p:sp>
      <p:graphicFrame>
        <p:nvGraphicFramePr>
          <p:cNvPr id="3" name="Chart 2">
            <a:extLst>
              <a:ext uri="{FF2B5EF4-FFF2-40B4-BE49-F238E27FC236}">
                <a16:creationId xmlns:a16="http://schemas.microsoft.com/office/drawing/2014/main" id="{54953E1F-991F-2B2A-BEE4-D6A589315776}"/>
              </a:ext>
            </a:extLst>
          </p:cNvPr>
          <p:cNvGraphicFramePr>
            <a:graphicFrameLocks/>
          </p:cNvGraphicFramePr>
          <p:nvPr/>
        </p:nvGraphicFramePr>
        <p:xfrm>
          <a:off x="580100" y="1550241"/>
          <a:ext cx="10360950" cy="49648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6657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Sedov Blast Problem--Time</a:t>
            </a:r>
          </a:p>
        </p:txBody>
      </p:sp>
      <p:pic>
        <p:nvPicPr>
          <p:cNvPr id="8" name="Picture 7">
            <a:extLst>
              <a:ext uri="{FF2B5EF4-FFF2-40B4-BE49-F238E27FC236}">
                <a16:creationId xmlns:a16="http://schemas.microsoft.com/office/drawing/2014/main" id="{D296EA49-1857-10F4-488F-7BDD5ED1AAD9}"/>
              </a:ext>
            </a:extLst>
          </p:cNvPr>
          <p:cNvPicPr>
            <a:picLocks noChangeAspect="1"/>
          </p:cNvPicPr>
          <p:nvPr/>
        </p:nvPicPr>
        <p:blipFill>
          <a:blip r:embed="rId2"/>
          <a:stretch>
            <a:fillRect/>
          </a:stretch>
        </p:blipFill>
        <p:spPr>
          <a:xfrm>
            <a:off x="692728" y="2088592"/>
            <a:ext cx="9820767" cy="3141500"/>
          </a:xfrm>
          <a:prstGeom prst="rect">
            <a:avLst/>
          </a:prstGeom>
        </p:spPr>
      </p:pic>
    </p:spTree>
    <p:extLst>
      <p:ext uri="{BB962C8B-B14F-4D97-AF65-F5344CB8AC3E}">
        <p14:creationId xmlns:p14="http://schemas.microsoft.com/office/powerpoint/2010/main" val="4133952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Sedov Blast Problem--Rate</a:t>
            </a:r>
          </a:p>
        </p:txBody>
      </p:sp>
      <p:graphicFrame>
        <p:nvGraphicFramePr>
          <p:cNvPr id="3" name="Chart 2">
            <a:extLst>
              <a:ext uri="{FF2B5EF4-FFF2-40B4-BE49-F238E27FC236}">
                <a16:creationId xmlns:a16="http://schemas.microsoft.com/office/drawing/2014/main" id="{04153369-1C6A-420E-ADD3-83878ECBE00E}"/>
              </a:ext>
            </a:extLst>
          </p:cNvPr>
          <p:cNvGraphicFramePr>
            <a:graphicFrameLocks/>
          </p:cNvGraphicFramePr>
          <p:nvPr>
            <p:extLst>
              <p:ext uri="{D42A27DB-BD31-4B8C-83A1-F6EECF244321}">
                <p14:modId xmlns:p14="http://schemas.microsoft.com/office/powerpoint/2010/main" val="3296324941"/>
              </p:ext>
            </p:extLst>
          </p:nvPr>
        </p:nvGraphicFramePr>
        <p:xfrm>
          <a:off x="396898" y="1410540"/>
          <a:ext cx="10442551" cy="50982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2388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Results: Sedov Blast Problem--Rate</a:t>
            </a:r>
          </a:p>
        </p:txBody>
      </p:sp>
      <p:pic>
        <p:nvPicPr>
          <p:cNvPr id="4" name="Picture 3">
            <a:extLst>
              <a:ext uri="{FF2B5EF4-FFF2-40B4-BE49-F238E27FC236}">
                <a16:creationId xmlns:a16="http://schemas.microsoft.com/office/drawing/2014/main" id="{90069DB0-18CD-F147-DF5F-E9D5D68AFCA9}"/>
              </a:ext>
            </a:extLst>
          </p:cNvPr>
          <p:cNvPicPr>
            <a:picLocks noChangeAspect="1"/>
          </p:cNvPicPr>
          <p:nvPr/>
        </p:nvPicPr>
        <p:blipFill>
          <a:blip r:embed="rId2"/>
          <a:stretch>
            <a:fillRect/>
          </a:stretch>
        </p:blipFill>
        <p:spPr>
          <a:xfrm>
            <a:off x="304800" y="2086415"/>
            <a:ext cx="10770357" cy="3292035"/>
          </a:xfrm>
          <a:prstGeom prst="rect">
            <a:avLst/>
          </a:prstGeom>
        </p:spPr>
      </p:pic>
    </p:spTree>
    <p:extLst>
      <p:ext uri="{BB962C8B-B14F-4D97-AF65-F5344CB8AC3E}">
        <p14:creationId xmlns:p14="http://schemas.microsoft.com/office/powerpoint/2010/main" val="2585506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CBF5A5A-DE75-6053-5381-BC69DED243A7}"/>
              </a:ext>
            </a:extLst>
          </p:cNvPr>
          <p:cNvGraphicFramePr>
            <a:graphicFrameLocks noGrp="1"/>
          </p:cNvGraphicFramePr>
          <p:nvPr>
            <p:extLst>
              <p:ext uri="{D42A27DB-BD31-4B8C-83A1-F6EECF244321}">
                <p14:modId xmlns:p14="http://schemas.microsoft.com/office/powerpoint/2010/main" val="4154695694"/>
              </p:ext>
            </p:extLst>
          </p:nvPr>
        </p:nvGraphicFramePr>
        <p:xfrm>
          <a:off x="751561" y="2379945"/>
          <a:ext cx="9673912" cy="2842260"/>
        </p:xfrm>
        <a:graphic>
          <a:graphicData uri="http://schemas.openxmlformats.org/drawingml/2006/table">
            <a:tbl>
              <a:tblPr bandRow="1">
                <a:tableStyleId>{5C22544A-7EE6-4342-B048-85BDC9FD1C3A}</a:tableStyleId>
              </a:tblPr>
              <a:tblGrid>
                <a:gridCol w="488173">
                  <a:extLst>
                    <a:ext uri="{9D8B030D-6E8A-4147-A177-3AD203B41FA5}">
                      <a16:colId xmlns:a16="http://schemas.microsoft.com/office/drawing/2014/main" val="463648294"/>
                    </a:ext>
                  </a:extLst>
                </a:gridCol>
                <a:gridCol w="1169095">
                  <a:extLst>
                    <a:ext uri="{9D8B030D-6E8A-4147-A177-3AD203B41FA5}">
                      <a16:colId xmlns:a16="http://schemas.microsoft.com/office/drawing/2014/main" val="1272321505"/>
                    </a:ext>
                  </a:extLst>
                </a:gridCol>
                <a:gridCol w="981205">
                  <a:extLst>
                    <a:ext uri="{9D8B030D-6E8A-4147-A177-3AD203B41FA5}">
                      <a16:colId xmlns:a16="http://schemas.microsoft.com/office/drawing/2014/main" val="3832467996"/>
                    </a:ext>
                  </a:extLst>
                </a:gridCol>
                <a:gridCol w="1565745">
                  <a:extLst>
                    <a:ext uri="{9D8B030D-6E8A-4147-A177-3AD203B41FA5}">
                      <a16:colId xmlns:a16="http://schemas.microsoft.com/office/drawing/2014/main" val="3122552699"/>
                    </a:ext>
                  </a:extLst>
                </a:gridCol>
                <a:gridCol w="793314">
                  <a:extLst>
                    <a:ext uri="{9D8B030D-6E8A-4147-A177-3AD203B41FA5}">
                      <a16:colId xmlns:a16="http://schemas.microsoft.com/office/drawing/2014/main" val="2249552792"/>
                    </a:ext>
                  </a:extLst>
                </a:gridCol>
                <a:gridCol w="1054273">
                  <a:extLst>
                    <a:ext uri="{9D8B030D-6E8A-4147-A177-3AD203B41FA5}">
                      <a16:colId xmlns:a16="http://schemas.microsoft.com/office/drawing/2014/main" val="886487999"/>
                    </a:ext>
                  </a:extLst>
                </a:gridCol>
                <a:gridCol w="855944">
                  <a:extLst>
                    <a:ext uri="{9D8B030D-6E8A-4147-A177-3AD203B41FA5}">
                      <a16:colId xmlns:a16="http://schemas.microsoft.com/office/drawing/2014/main" val="1324283145"/>
                    </a:ext>
                  </a:extLst>
                </a:gridCol>
                <a:gridCol w="814191">
                  <a:extLst>
                    <a:ext uri="{9D8B030D-6E8A-4147-A177-3AD203B41FA5}">
                      <a16:colId xmlns:a16="http://schemas.microsoft.com/office/drawing/2014/main" val="3571676184"/>
                    </a:ext>
                  </a:extLst>
                </a:gridCol>
                <a:gridCol w="688931">
                  <a:extLst>
                    <a:ext uri="{9D8B030D-6E8A-4147-A177-3AD203B41FA5}">
                      <a16:colId xmlns:a16="http://schemas.microsoft.com/office/drawing/2014/main" val="3772415685"/>
                    </a:ext>
                  </a:extLst>
                </a:gridCol>
                <a:gridCol w="615863">
                  <a:extLst>
                    <a:ext uri="{9D8B030D-6E8A-4147-A177-3AD203B41FA5}">
                      <a16:colId xmlns:a16="http://schemas.microsoft.com/office/drawing/2014/main" val="2732152120"/>
                    </a:ext>
                  </a:extLst>
                </a:gridCol>
                <a:gridCol w="647178">
                  <a:extLst>
                    <a:ext uri="{9D8B030D-6E8A-4147-A177-3AD203B41FA5}">
                      <a16:colId xmlns:a16="http://schemas.microsoft.com/office/drawing/2014/main" val="2198004202"/>
                    </a:ext>
                  </a:extLst>
                </a:gridCol>
              </a:tblGrid>
              <a:tr h="219205">
                <a:tc>
                  <a:txBody>
                    <a:bodyPr/>
                    <a:lstStyle/>
                    <a:p>
                      <a:pPr fontAlgn="b"/>
                      <a:r>
                        <a:rPr lang="en-US" sz="1100">
                          <a:effectLst/>
                          <a:highlight>
                            <a:srgbClr val="FFFFFF"/>
                          </a:highlight>
                          <a:latin typeface="Aptos Narrow"/>
                        </a:rPr>
                        <a:t>Run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b"/>
                      <a:r>
                        <a:rPr lang="en-US" sz="1100">
                          <a:effectLst/>
                          <a:highlight>
                            <a:srgbClr val="FFFFFF"/>
                          </a:highlight>
                          <a:latin typeface="Aptos Narrow"/>
                        </a:rPr>
                        <a:t>1 Node, 4 Tasks/node , 8 CPUs per task</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
                      <a:r>
                        <a:rPr lang="en-US" sz="1100">
                          <a:effectLst/>
                          <a:highlight>
                            <a:srgbClr val="FFFFFF"/>
                          </a:highlight>
                          <a:latin typeface="Aptos Narrow"/>
                        </a:rPr>
                        <a:t>1 Node, 4 Tasks/node , 8 CPUs per task, 2 Threads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
                      <a:r>
                        <a:rPr lang="en-US" sz="1100">
                          <a:effectLst/>
                          <a:highlight>
                            <a:srgbClr val="FFFFFF"/>
                          </a:highlight>
                          <a:latin typeface="Aptos Narrow"/>
                        </a:rPr>
                        <a:t>1 Node, 4 Tasks/node , 8 CPUs per task, 4 Threads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
                      <a:r>
                        <a:rPr lang="en-US" sz="1100">
                          <a:effectLst/>
                          <a:highlight>
                            <a:srgbClr val="FFFFFF"/>
                          </a:highlight>
                          <a:latin typeface="Aptos Narrow"/>
                        </a:rPr>
                        <a:t>1 Node, 4 Tasks/node , 8 CPUs per task, 8 Threads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b"/>
                      <a:r>
                        <a:rPr lang="en-US" sz="1100">
                          <a:effectLst/>
                          <a:highlight>
                            <a:srgbClr val="FFFFFF"/>
                          </a:highlight>
                          <a:latin typeface="Aptos Narrow"/>
                        </a:rPr>
                        <a:t>GPU(</a:t>
                      </a:r>
                      <a:r>
                        <a:rPr lang="en-US" sz="1100" err="1">
                          <a:effectLst/>
                          <a:highlight>
                            <a:srgbClr val="FFFFFF"/>
                          </a:highlight>
                          <a:latin typeface="Aptos Narrow"/>
                        </a:rPr>
                        <a:t>cuda</a:t>
                      </a:r>
                      <a:r>
                        <a:rPr lang="en-US" sz="1100">
                          <a:effectLst/>
                          <a:highlight>
                            <a:srgbClr val="FFFFFF"/>
                          </a:highlight>
                          <a:latin typeface="Aptos Narrow"/>
                        </a:rPr>
                        <a: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3686094538"/>
                  </a:ext>
                </a:extLst>
              </a:tr>
              <a:tr h="219205">
                <a:tc>
                  <a:txBody>
                    <a:bodyPr/>
                    <a:lstStyle/>
                    <a:p>
                      <a:pPr algn="r" fontAlgn="b"/>
                      <a:r>
                        <a:rPr lang="en-US" sz="1100">
                          <a:effectLst/>
                          <a:highlight>
                            <a:srgbClr val="FFFFFF"/>
                          </a:highlight>
                          <a:latin typeface="Aptos Narrow"/>
                        </a:rPr>
                        <a:t>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43.04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31.46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6.74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20.01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14.44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14.69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22.09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2609443"/>
                  </a:ext>
                </a:extLst>
              </a:tr>
              <a:tr h="190500">
                <a:tc>
                  <a:txBody>
                    <a:bodyPr/>
                    <a:lstStyle/>
                    <a:p>
                      <a:pPr algn="r" fontAlgn="b"/>
                      <a:r>
                        <a:rPr lang="en-US" sz="1100">
                          <a:effectLst/>
                          <a:highlight>
                            <a:srgbClr val="FFFFFF"/>
                          </a:highlight>
                          <a:latin typeface="Aptos Narrow"/>
                        </a:rPr>
                        <a:t>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41.85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20.07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10.57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18.69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11.35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9.47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22.39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78556392"/>
                  </a:ext>
                </a:extLst>
              </a:tr>
              <a:tr h="190500">
                <a:tc>
                  <a:txBody>
                    <a:bodyPr/>
                    <a:lstStyle/>
                    <a:p>
                      <a:pPr algn="r" fontAlgn="b"/>
                      <a:r>
                        <a:rPr lang="en-US" sz="1100">
                          <a:effectLst/>
                          <a:highlight>
                            <a:srgbClr val="FFFFFF"/>
                          </a:highlight>
                          <a:latin typeface="Aptos Narrow"/>
                        </a:rPr>
                        <a:t>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41.66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5.09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20.81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13.91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15.25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22.24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9443446"/>
                  </a:ext>
                </a:extLst>
              </a:tr>
              <a:tr h="190500">
                <a:tc>
                  <a:txBody>
                    <a:bodyPr/>
                    <a:lstStyle/>
                    <a:p>
                      <a:pPr algn="r" fontAlgn="b"/>
                      <a:r>
                        <a:rPr lang="en-US" sz="1100">
                          <a:effectLst/>
                          <a:highlight>
                            <a:srgbClr val="FFFFFF"/>
                          </a:highlight>
                          <a:latin typeface="Aptos Narrow"/>
                        </a:rPr>
                        <a:t>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42.87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38.97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5.44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19.96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10.62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9244720"/>
                  </a:ext>
                </a:extLst>
              </a:tr>
              <a:tr h="190500">
                <a:tc>
                  <a:txBody>
                    <a:bodyPr/>
                    <a:lstStyle/>
                    <a:p>
                      <a:pPr algn="r" fontAlgn="b"/>
                      <a:r>
                        <a:rPr lang="en-US" sz="1100">
                          <a:effectLst/>
                          <a:highlight>
                            <a:srgbClr val="FFFFFF"/>
                          </a:highlight>
                          <a:latin typeface="Aptos Narrow"/>
                        </a:rPr>
                        <a:t>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39.62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5.35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23.91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8.87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21.87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6.99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9.48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0992383"/>
                  </a:ext>
                </a:extLst>
              </a:tr>
              <a:tr h="190500">
                <a:tc>
                  <a:txBody>
                    <a:bodyPr/>
                    <a:lstStyle/>
                    <a:p>
                      <a:pPr algn="r" fontAlgn="b"/>
                      <a:r>
                        <a:rPr lang="en-US" sz="1100">
                          <a:effectLst/>
                          <a:highlight>
                            <a:srgbClr val="FFFFFF"/>
                          </a:highlight>
                          <a:latin typeface="Aptos Narrow"/>
                        </a:rPr>
                        <a:t>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33.58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6.31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26.41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8.03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27.37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7.75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22.21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5980615"/>
                  </a:ext>
                </a:extLst>
              </a:tr>
              <a:tr h="190500">
                <a:tc>
                  <a:txBody>
                    <a:bodyPr/>
                    <a:lstStyle/>
                    <a:p>
                      <a:pPr algn="r" fontAlgn="b"/>
                      <a:r>
                        <a:rPr lang="en-US" sz="1100">
                          <a:effectLst/>
                          <a:highlight>
                            <a:srgbClr val="FFFFFF"/>
                          </a:highlight>
                          <a:latin typeface="Aptos Narrow"/>
                        </a:rPr>
                        <a:t>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33.16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6.39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23.29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9.11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27.47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7.72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5207504"/>
                  </a:ext>
                </a:extLst>
              </a:tr>
              <a:tr h="190500">
                <a:tc>
                  <a:txBody>
                    <a:bodyPr/>
                    <a:lstStyle/>
                    <a:p>
                      <a:pPr algn="r" fontAlgn="b"/>
                      <a:r>
                        <a:rPr lang="en-US" sz="1100">
                          <a:effectLst/>
                          <a:highlight>
                            <a:srgbClr val="FFFFFF"/>
                          </a:highlight>
                          <a:latin typeface="Aptos Narrow"/>
                        </a:rPr>
                        <a:t>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38.62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5.49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43.19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20.02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10.59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15.15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3444611"/>
                  </a:ext>
                </a:extLst>
              </a:tr>
              <a:tr h="190500">
                <a:tc>
                  <a:txBody>
                    <a:bodyPr/>
                    <a:lstStyle/>
                    <a:p>
                      <a:pPr algn="r" fontAlgn="b"/>
                      <a:r>
                        <a:rPr lang="en-US" sz="1100">
                          <a:effectLst/>
                          <a:highlight>
                            <a:srgbClr val="FFFFFF"/>
                          </a:highlight>
                          <a:latin typeface="Aptos Narrow"/>
                        </a:rPr>
                        <a:t>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43.1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20.069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10.57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14.77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9767060"/>
                  </a:ext>
                </a:extLst>
              </a:tr>
              <a:tr h="190500">
                <a:tc>
                  <a:txBody>
                    <a:bodyPr/>
                    <a:lstStyle/>
                    <a:p>
                      <a:pPr algn="r" fontAlgn="b"/>
                      <a:r>
                        <a:rPr lang="en-US" sz="1100">
                          <a:effectLst/>
                          <a:highlight>
                            <a:srgbClr val="FFFFFF"/>
                          </a:highlight>
                          <a:latin typeface="Aptos Narrow"/>
                        </a:rPr>
                        <a:t>10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43.04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28.67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7.39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14.09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15.06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3307959"/>
                  </a:ext>
                </a:extLst>
              </a:tr>
              <a:tr h="190500">
                <a:tc>
                  <a:txBody>
                    <a:bodyPr/>
                    <a:lstStyle/>
                    <a:p>
                      <a:pPr fontAlgn="b"/>
                      <a:r>
                        <a:rPr lang="en-US" sz="1100">
                          <a:effectLst/>
                          <a:highlight>
                            <a:srgbClr val="FFFFFF"/>
                          </a:highlight>
                          <a:latin typeface="Aptos Narrow"/>
                        </a:rPr>
                        <a:t>Average</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42.492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4.996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38.963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5.515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22.3219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9.654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18.83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11.83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9.544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a:effectLst/>
                          <a:highlight>
                            <a:srgbClr val="FFFFFF"/>
                          </a:highlight>
                          <a:latin typeface="Aptos Narrow"/>
                        </a:rPr>
                        <a:t>22.212</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4011814"/>
                  </a:ext>
                </a:extLst>
              </a:tr>
            </a:tbl>
          </a:graphicData>
        </a:graphic>
      </p:graphicFrame>
      <p:sp>
        <p:nvSpPr>
          <p:cNvPr id="6" name="TextBox 5">
            <a:extLst>
              <a:ext uri="{FF2B5EF4-FFF2-40B4-BE49-F238E27FC236}">
                <a16:creationId xmlns:a16="http://schemas.microsoft.com/office/drawing/2014/main" id="{EFE131FF-ED91-27B2-74EB-0C24A7295225}"/>
              </a:ext>
            </a:extLst>
          </p:cNvPr>
          <p:cNvSpPr txBox="1"/>
          <p:nvPr/>
        </p:nvSpPr>
        <p:spPr>
          <a:xfrm>
            <a:off x="1440493" y="584548"/>
            <a:ext cx="8298493"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err="1"/>
              <a:t>Sedov</a:t>
            </a:r>
            <a:r>
              <a:rPr lang="en-US" sz="2800"/>
              <a:t> Blast Problem: MPI vs MPI+OPENMP vs CUDA</a:t>
            </a:r>
          </a:p>
          <a:p>
            <a:pPr algn="ctr"/>
            <a:endParaRPr lang="en-US"/>
          </a:p>
          <a:p>
            <a:pPr algn="ctr"/>
            <a:r>
              <a:rPr lang="en-US" sz="2000"/>
              <a:t>Average of 10 runs on </a:t>
            </a:r>
            <a:r>
              <a:rPr lang="en-US" sz="2000" err="1"/>
              <a:t>HiperGator</a:t>
            </a:r>
            <a:endParaRPr lang="en-US" sz="2000"/>
          </a:p>
        </p:txBody>
      </p:sp>
      <p:sp>
        <p:nvSpPr>
          <p:cNvPr id="7" name="TextBox 6">
            <a:extLst>
              <a:ext uri="{FF2B5EF4-FFF2-40B4-BE49-F238E27FC236}">
                <a16:creationId xmlns:a16="http://schemas.microsoft.com/office/drawing/2014/main" id="{F920D06F-960D-0B21-B8CE-34B3E4CD5119}"/>
              </a:ext>
            </a:extLst>
          </p:cNvPr>
          <p:cNvSpPr txBox="1"/>
          <p:nvPr/>
        </p:nvSpPr>
        <p:spPr>
          <a:xfrm>
            <a:off x="2004163" y="5501013"/>
            <a:ext cx="6889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sz="1200"/>
              <a:t>Left columns show time in seconds. Right columns show </a:t>
            </a:r>
            <a:r>
              <a:rPr lang="en-US" sz="1200" err="1"/>
              <a:t>Megadofs</a:t>
            </a:r>
            <a:r>
              <a:rPr lang="en-US" sz="1200"/>
              <a:t> x timesteps/second</a:t>
            </a:r>
            <a:endParaRPr lang="en-US"/>
          </a:p>
        </p:txBody>
      </p:sp>
    </p:spTree>
    <p:extLst>
      <p:ext uri="{BB962C8B-B14F-4D97-AF65-F5344CB8AC3E}">
        <p14:creationId xmlns:p14="http://schemas.microsoft.com/office/powerpoint/2010/main" val="241748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828101" y="173944"/>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545387" y="1714449"/>
            <a:ext cx="10251109" cy="4890180"/>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(serial)</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30.66      2.26         2.26         44226560     0.00      0.00    PAMassApply2D_Element</a:t>
            </a:r>
            <a:endParaRPr lang="en-US" sz="2000"/>
          </a:p>
          <a:p>
            <a:pPr>
              <a:buNone/>
            </a:pPr>
            <a:r>
              <a:rPr lang="en-US" sz="2000">
                <a:ea typeface="+mn-lt"/>
                <a:cs typeface="+mn-lt"/>
              </a:rPr>
              <a:t>28.90      4.39         2.13         19218432     0.00      0.00    </a:t>
            </a:r>
            <a:r>
              <a:rPr lang="en-US" sz="2000" err="1">
                <a:ea typeface="+mn-lt"/>
                <a:cs typeface="+mn-lt"/>
              </a:rPr>
              <a:t>QUpdateBody</a:t>
            </a:r>
            <a:endParaRPr lang="en-US" sz="2000">
              <a:ea typeface="+mn-lt"/>
              <a:cs typeface="+mn-lt"/>
            </a:endParaRPr>
          </a:p>
          <a:p>
            <a:pPr>
              <a:buNone/>
            </a:pPr>
            <a:r>
              <a:rPr lang="en-US" sz="2000">
                <a:ea typeface="+mn-lt"/>
                <a:cs typeface="+mn-lt"/>
              </a:rPr>
              <a:t>11.67      5.25         0.86           186822       0.00      0.00    Mult</a:t>
            </a:r>
          </a:p>
          <a:p>
            <a:pPr>
              <a:buNone/>
            </a:pPr>
            <a:r>
              <a:rPr lang="en-US" sz="2000">
                <a:ea typeface="+mn-lt"/>
                <a:cs typeface="+mn-lt"/>
              </a:rPr>
              <a:t>10.85      6.05         0.80           177436       0.00      0.00    </a:t>
            </a:r>
            <a:r>
              <a:rPr lang="en-US" sz="2000" err="1">
                <a:ea typeface="+mn-lt"/>
                <a:cs typeface="+mn-lt"/>
              </a:rPr>
              <a:t>TAddMultTranspose</a:t>
            </a:r>
            <a:endParaRPr lang="en-US" sz="2000">
              <a:ea typeface="+mn-lt"/>
              <a:cs typeface="+mn-lt"/>
            </a:endParaRPr>
          </a:p>
          <a:p>
            <a:pPr>
              <a:buNone/>
            </a:pPr>
            <a:r>
              <a:rPr lang="en-US" sz="2000">
                <a:ea typeface="+mn-lt"/>
                <a:cs typeface="+mn-lt"/>
              </a:rPr>
              <a:t>…                …              …                      …             …             …          …</a:t>
            </a:r>
          </a:p>
          <a:p>
            <a:pPr>
              <a:buNone/>
            </a:pPr>
            <a:r>
              <a:rPr lang="en-US" sz="2000">
                <a:ea typeface="+mn-lt"/>
                <a:cs typeface="+mn-lt"/>
              </a:rPr>
              <a:t>2.58        6.70         0.19              9384        0.02      0.02    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634985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766898" y="215965"/>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766898" y="1652954"/>
            <a:ext cx="9524373" cy="4992536"/>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(MPI)</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lvl="1">
              <a:buFont typeface="Courier New" panose="020B0604020202020204" pitchFamily="34" charset="0"/>
              <a:buChar char="o"/>
            </a:pPr>
            <a:r>
              <a:rPr lang="en-US" b="1">
                <a:solidFill>
                  <a:srgbClr val="000000"/>
                </a:solidFill>
              </a:rPr>
              <a:t>1 nodes, 4 tasks/node (4 total tasks), 8 CPUs/task (32 CPUs total)</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20.78      0.91         0.91         2402304        0.00      0.00    </a:t>
            </a:r>
            <a:r>
              <a:rPr lang="en-US" sz="2000" err="1">
                <a:ea typeface="+mn-lt"/>
                <a:cs typeface="+mn-lt"/>
              </a:rPr>
              <a:t>QUpdateBody</a:t>
            </a:r>
            <a:endParaRPr lang="en-US" sz="2000" err="1"/>
          </a:p>
          <a:p>
            <a:pPr>
              <a:buNone/>
            </a:pPr>
            <a:r>
              <a:rPr lang="en-US" sz="2000">
                <a:ea typeface="+mn-lt"/>
                <a:cs typeface="+mn-lt"/>
              </a:rPr>
              <a:t>20.55      1.81         0.90           186785        0.00      0.00    </a:t>
            </a:r>
            <a:r>
              <a:rPr lang="en-US" sz="2000" err="1">
                <a:ea typeface="+mn-lt"/>
                <a:cs typeface="+mn-lt"/>
              </a:rPr>
              <a:t>PAMassApply</a:t>
            </a:r>
            <a:endParaRPr lang="en-US" sz="2000">
              <a:ea typeface="+mn-lt"/>
              <a:cs typeface="+mn-lt"/>
            </a:endParaRPr>
          </a:p>
          <a:p>
            <a:pPr>
              <a:buNone/>
            </a:pPr>
            <a:r>
              <a:rPr lang="en-US" sz="2000">
                <a:ea typeface="+mn-lt"/>
                <a:cs typeface="+mn-lt"/>
              </a:rPr>
              <a:t>20.32      2.70         0.89           186824        0.00      0.00    Mult</a:t>
            </a:r>
          </a:p>
          <a:p>
            <a:pPr>
              <a:buNone/>
            </a:pPr>
            <a:r>
              <a:rPr lang="en-US" sz="2000">
                <a:ea typeface="+mn-lt"/>
                <a:cs typeface="+mn-lt"/>
              </a:rPr>
              <a:t>14.16      3.32         0.62           177436        0.00      0.00    </a:t>
            </a:r>
            <a:r>
              <a:rPr lang="en-US" sz="2000" err="1">
                <a:ea typeface="+mn-lt"/>
                <a:cs typeface="+mn-lt"/>
              </a:rPr>
              <a:t>MultTranspose</a:t>
            </a:r>
            <a:endParaRPr lang="en-US" sz="2000">
              <a:ea typeface="+mn-lt"/>
              <a:cs typeface="+mn-lt"/>
            </a:endParaRPr>
          </a:p>
          <a:p>
            <a:pPr>
              <a:buNone/>
            </a:pPr>
            <a:r>
              <a:rPr lang="en-US" sz="2000">
                <a:ea typeface="+mn-lt"/>
                <a:cs typeface="+mn-lt"/>
              </a:rPr>
              <a:t>  7.76      3.66         0.34               9384        0.02      0.02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164917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766898" y="215965"/>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766898" y="1652954"/>
            <a:ext cx="9524373" cy="4992536"/>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(MPI)</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lvl="1">
              <a:buFont typeface="Courier New" panose="020B0604020202020204" pitchFamily="34" charset="0"/>
              <a:buChar char="o"/>
            </a:pPr>
            <a:r>
              <a:rPr lang="en-US" b="1">
                <a:solidFill>
                  <a:srgbClr val="000000"/>
                </a:solidFill>
              </a:rPr>
              <a:t>1 nodes, 8 tasks/node (8 total tasks), 4 CPUs/task (32 CPUs total)</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23.50      0.43         0.43         2402304        0.00      0.00    </a:t>
            </a:r>
            <a:r>
              <a:rPr lang="en-US" sz="2000" err="1">
                <a:ea typeface="+mn-lt"/>
                <a:cs typeface="+mn-lt"/>
              </a:rPr>
              <a:t>QUpdateBody</a:t>
            </a:r>
            <a:endParaRPr lang="en-US" sz="2000" err="1"/>
          </a:p>
          <a:p>
            <a:pPr>
              <a:buNone/>
            </a:pPr>
            <a:r>
              <a:rPr lang="en-US" sz="2000">
                <a:ea typeface="+mn-lt"/>
                <a:cs typeface="+mn-lt"/>
              </a:rPr>
              <a:t>16.94      0.74         0.31           186785        0.00      0.00    </a:t>
            </a:r>
            <a:r>
              <a:rPr lang="en-US" sz="2000" err="1">
                <a:ea typeface="+mn-lt"/>
                <a:cs typeface="+mn-lt"/>
              </a:rPr>
              <a:t>PAMassApply</a:t>
            </a:r>
            <a:endParaRPr lang="en-US" sz="2000">
              <a:ea typeface="+mn-lt"/>
              <a:cs typeface="+mn-lt"/>
            </a:endParaRPr>
          </a:p>
          <a:p>
            <a:pPr>
              <a:buNone/>
            </a:pPr>
            <a:r>
              <a:rPr lang="en-US" sz="2000">
                <a:ea typeface="+mn-lt"/>
                <a:cs typeface="+mn-lt"/>
              </a:rPr>
              <a:t>16.39      1.04         0.30           186824        0.00      0.00    Mult</a:t>
            </a:r>
          </a:p>
          <a:p>
            <a:pPr>
              <a:buNone/>
            </a:pPr>
            <a:r>
              <a:rPr lang="en-US" sz="2000">
                <a:ea typeface="+mn-lt"/>
                <a:cs typeface="+mn-lt"/>
              </a:rPr>
              <a:t>12.57      1.27         0.23           177436        0.00      0.00    </a:t>
            </a:r>
            <a:r>
              <a:rPr lang="en-US" sz="2000" err="1">
                <a:ea typeface="+mn-lt"/>
                <a:cs typeface="+mn-lt"/>
              </a:rPr>
              <a:t>MultTranspose</a:t>
            </a:r>
            <a:endParaRPr lang="en-US" sz="2000">
              <a:ea typeface="+mn-lt"/>
              <a:cs typeface="+mn-lt"/>
            </a:endParaRPr>
          </a:p>
          <a:p>
            <a:pPr>
              <a:buNone/>
            </a:pPr>
            <a:r>
              <a:rPr lang="en-US" sz="2000">
                <a:ea typeface="+mn-lt"/>
                <a:cs typeface="+mn-lt"/>
              </a:rPr>
              <a:t>  6.01      1.38         0.11               9384        0.01      0.01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1439396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7175-0CD4-E9D7-C61C-F96E543BB95E}"/>
              </a:ext>
            </a:extLst>
          </p:cNvPr>
          <p:cNvSpPr>
            <a:spLocks noGrp="1"/>
          </p:cNvSpPr>
          <p:nvPr>
            <p:ph type="title"/>
          </p:nvPr>
        </p:nvSpPr>
        <p:spPr>
          <a:xfrm>
            <a:off x="875653" y="-375363"/>
            <a:ext cx="9692640" cy="1325562"/>
          </a:xfrm>
        </p:spPr>
        <p:txBody>
          <a:bodyPr/>
          <a:lstStyle/>
          <a:p>
            <a:r>
              <a:rPr lang="en-US" sz="3600" dirty="0"/>
              <a:t>Summary (2 slides)</a:t>
            </a:r>
            <a:endParaRPr lang="en-US" sz="3600"/>
          </a:p>
        </p:txBody>
      </p:sp>
      <p:sp>
        <p:nvSpPr>
          <p:cNvPr id="3" name="Content Placeholder 2">
            <a:extLst>
              <a:ext uri="{FF2B5EF4-FFF2-40B4-BE49-F238E27FC236}">
                <a16:creationId xmlns:a16="http://schemas.microsoft.com/office/drawing/2014/main" id="{A19DC7FB-1F9C-DDD8-930B-7B51E6649F2F}"/>
              </a:ext>
            </a:extLst>
          </p:cNvPr>
          <p:cNvSpPr>
            <a:spLocks noGrp="1"/>
          </p:cNvSpPr>
          <p:nvPr>
            <p:ph idx="1"/>
          </p:nvPr>
        </p:nvSpPr>
        <p:spPr>
          <a:xfrm>
            <a:off x="103215" y="951978"/>
            <a:ext cx="10672592" cy="5457802"/>
          </a:xfrm>
        </p:spPr>
        <p:txBody>
          <a:bodyPr vert="horz" lIns="91440" tIns="45720" rIns="91440" bIns="45720" rtlCol="0" anchor="t">
            <a:normAutofit fontScale="85000" lnSpcReduction="20000"/>
          </a:bodyPr>
          <a:lstStyle/>
          <a:p>
            <a:r>
              <a:rPr lang="en-US" dirty="0" err="1"/>
              <a:t>Gprof</a:t>
            </a:r>
            <a:r>
              <a:rPr lang="en-US" dirty="0"/>
              <a:t> Profiling</a:t>
            </a:r>
          </a:p>
          <a:p>
            <a:pPr lvl="1"/>
            <a:r>
              <a:rPr lang="en-US" dirty="0"/>
              <a:t>Showed the majority of time was spent in the MFEM library, which is where we decided to edit the code.</a:t>
            </a:r>
          </a:p>
          <a:p>
            <a:pPr lvl="1"/>
            <a:r>
              <a:rPr lang="en-US" dirty="0"/>
              <a:t>Explained how the function calls were consistent among different configurations of MPI runs because the number of CPUs stayed the same</a:t>
            </a:r>
          </a:p>
          <a:p>
            <a:r>
              <a:rPr lang="en-US" dirty="0" err="1"/>
              <a:t>Nvprof</a:t>
            </a:r>
            <a:r>
              <a:rPr lang="en-US" dirty="0"/>
              <a:t> Profiling</a:t>
            </a:r>
          </a:p>
          <a:p>
            <a:pPr lvl="1"/>
            <a:r>
              <a:rPr lang="en-US" spc="10" dirty="0" err="1">
                <a:solidFill>
                  <a:srgbClr val="000000"/>
                </a:solidFill>
              </a:rPr>
              <a:t>Laghos</a:t>
            </a:r>
            <a:r>
              <a:rPr lang="en-US" spc="10" dirty="0">
                <a:solidFill>
                  <a:srgbClr val="000000"/>
                </a:solidFill>
              </a:rPr>
              <a:t> was run with the CUDA backend enabled on </a:t>
            </a:r>
            <a:r>
              <a:rPr lang="en-US" spc="10" dirty="0" err="1">
                <a:solidFill>
                  <a:srgbClr val="000000"/>
                </a:solidFill>
              </a:rPr>
              <a:t>HiperGator</a:t>
            </a:r>
            <a:r>
              <a:rPr lang="en-US" spc="10" dirty="0">
                <a:solidFill>
                  <a:srgbClr val="000000"/>
                </a:solidFill>
              </a:rPr>
              <a:t> by requesting GPU resources.</a:t>
            </a:r>
          </a:p>
          <a:p>
            <a:pPr lvl="1"/>
            <a:r>
              <a:rPr lang="en-US" spc="10" dirty="0" err="1">
                <a:solidFill>
                  <a:srgbClr val="000000"/>
                </a:solidFill>
              </a:rPr>
              <a:t>Nvprof</a:t>
            </a:r>
            <a:r>
              <a:rPr lang="en-US" spc="10" dirty="0">
                <a:solidFill>
                  <a:srgbClr val="000000"/>
                </a:solidFill>
              </a:rPr>
              <a:t> showed extensive use of the CUDA kernels in the MFEM library used to replace the MPI functions.</a:t>
            </a:r>
            <a:endParaRPr lang="en-US" spc="10">
              <a:solidFill>
                <a:srgbClr val="000000"/>
              </a:solidFill>
            </a:endParaRPr>
          </a:p>
          <a:p>
            <a:pPr lvl="1"/>
            <a:r>
              <a:rPr lang="en-US" spc="10" dirty="0">
                <a:solidFill>
                  <a:srgbClr val="000000"/>
                </a:solidFill>
              </a:rPr>
              <a:t>A large amount of time was also spent allocating memory (malloc/</a:t>
            </a:r>
            <a:r>
              <a:rPr lang="en-US" spc="10" dirty="0" err="1">
                <a:solidFill>
                  <a:srgbClr val="000000"/>
                </a:solidFill>
              </a:rPr>
              <a:t>calloc</a:t>
            </a:r>
            <a:r>
              <a:rPr lang="en-US" spc="10" dirty="0">
                <a:solidFill>
                  <a:srgbClr val="000000"/>
                </a:solidFill>
              </a:rPr>
              <a:t>)</a:t>
            </a:r>
            <a:endParaRPr lang="en-US" spc="10">
              <a:solidFill>
                <a:srgbClr val="000000"/>
              </a:solidFill>
            </a:endParaRPr>
          </a:p>
          <a:p>
            <a:r>
              <a:rPr lang="en-US" dirty="0" err="1"/>
              <a:t>Vtune</a:t>
            </a:r>
            <a:r>
              <a:rPr lang="en-US" dirty="0"/>
              <a:t> Profiling</a:t>
            </a:r>
          </a:p>
          <a:p>
            <a:pPr lvl="1"/>
            <a:r>
              <a:rPr lang="en-US" spc="10" dirty="0" err="1">
                <a:solidFill>
                  <a:srgbClr val="000000"/>
                </a:solidFill>
              </a:rPr>
              <a:t>Laghos</a:t>
            </a:r>
            <a:r>
              <a:rPr lang="en-US" spc="10" dirty="0">
                <a:solidFill>
                  <a:srgbClr val="000000"/>
                </a:solidFill>
              </a:rPr>
              <a:t> with OpenMP backend enabled was run off of </a:t>
            </a:r>
            <a:r>
              <a:rPr lang="en-US" spc="10" dirty="0" err="1">
                <a:solidFill>
                  <a:srgbClr val="000000"/>
                </a:solidFill>
              </a:rPr>
              <a:t>HigerGator</a:t>
            </a:r>
            <a:r>
              <a:rPr lang="en-US" spc="10" dirty="0">
                <a:solidFill>
                  <a:srgbClr val="000000"/>
                </a:solidFill>
              </a:rPr>
              <a:t>, on a local intel machine in WSL (Windows Subsystem for Linux). The problem ran with 15 threads. Specifically focused on </a:t>
            </a:r>
            <a:r>
              <a:rPr lang="en-US" spc="10" dirty="0" err="1">
                <a:solidFill>
                  <a:srgbClr val="000000"/>
                </a:solidFill>
              </a:rPr>
              <a:t>HotSpots</a:t>
            </a:r>
            <a:r>
              <a:rPr lang="en-US" spc="10" dirty="0">
                <a:solidFill>
                  <a:srgbClr val="000000"/>
                </a:solidFill>
              </a:rPr>
              <a:t> and memory consumption</a:t>
            </a:r>
          </a:p>
          <a:p>
            <a:pPr lvl="1"/>
            <a:r>
              <a:rPr lang="en-US" spc="10" dirty="0">
                <a:solidFill>
                  <a:srgbClr val="000000"/>
                </a:solidFill>
              </a:rPr>
              <a:t>Results were comparable to </a:t>
            </a:r>
            <a:r>
              <a:rPr lang="en-US" spc="10" dirty="0" err="1">
                <a:solidFill>
                  <a:srgbClr val="000000"/>
                </a:solidFill>
              </a:rPr>
              <a:t>Gprof</a:t>
            </a:r>
            <a:r>
              <a:rPr lang="en-US" spc="10" dirty="0">
                <a:solidFill>
                  <a:srgbClr val="000000"/>
                </a:solidFill>
              </a:rPr>
              <a:t>, the hotspots were some of the same MFEM functions</a:t>
            </a:r>
          </a:p>
          <a:p>
            <a:pPr lvl="1"/>
            <a:r>
              <a:rPr lang="en-US" spc="10" dirty="0">
                <a:solidFill>
                  <a:srgbClr val="000000"/>
                </a:solidFill>
              </a:rPr>
              <a:t>Individual threads spent most of the time in vector addition functions in MFEM.</a:t>
            </a:r>
            <a:endParaRPr lang="en-US" dirty="0"/>
          </a:p>
          <a:p>
            <a:r>
              <a:rPr lang="en-US" dirty="0"/>
              <a:t>Changed OpenMP Code</a:t>
            </a:r>
          </a:p>
          <a:p>
            <a:pPr lvl="1"/>
            <a:r>
              <a:rPr lang="en-US" dirty="0"/>
              <a:t>In the MFEM Library, the vector addition functions were some of the only places where OpenMP code could be seen and altered.</a:t>
            </a:r>
          </a:p>
          <a:p>
            <a:pPr lvl="1"/>
            <a:r>
              <a:rPr lang="en-US" dirty="0">
                <a:solidFill>
                  <a:srgbClr val="262626"/>
                </a:solidFill>
              </a:rPr>
              <a:t>These functions used default static scheduling for the OpenMP parallel loop, this was changed to dynamic scheduling, and the chunk size was changed from the default (N/</a:t>
            </a:r>
            <a:r>
              <a:rPr lang="en-US" dirty="0" err="1">
                <a:solidFill>
                  <a:srgbClr val="262626"/>
                </a:solidFill>
              </a:rPr>
              <a:t>numThreads</a:t>
            </a:r>
            <a:r>
              <a:rPr lang="en-US" dirty="0">
                <a:solidFill>
                  <a:srgbClr val="262626"/>
                </a:solidFill>
              </a:rPr>
              <a:t>) to constant values to see difference in </a:t>
            </a:r>
            <a:r>
              <a:rPr lang="en-US" dirty="0" err="1">
                <a:solidFill>
                  <a:srgbClr val="262626"/>
                </a:solidFill>
              </a:rPr>
              <a:t>performace</a:t>
            </a:r>
            <a:endParaRPr lang="en-US" dirty="0">
              <a:solidFill>
                <a:srgbClr val="262626"/>
              </a:solidFill>
            </a:endParaRPr>
          </a:p>
          <a:p>
            <a:pPr lvl="1"/>
            <a:r>
              <a:rPr lang="en-US" dirty="0">
                <a:solidFill>
                  <a:srgbClr val="262626"/>
                </a:solidFill>
              </a:rPr>
              <a:t>Dynamic scheduling performed slightly worse than static, possibly due to overhead or the regular workload of the problems run in </a:t>
            </a:r>
            <a:r>
              <a:rPr lang="en-US" dirty="0" err="1">
                <a:solidFill>
                  <a:srgbClr val="262626"/>
                </a:solidFill>
              </a:rPr>
              <a:t>Laghos</a:t>
            </a:r>
            <a:endParaRPr lang="en-US" dirty="0">
              <a:solidFill>
                <a:srgbClr val="262626"/>
              </a:solidFill>
            </a:endParaRPr>
          </a:p>
          <a:p>
            <a:r>
              <a:rPr lang="en-US" dirty="0"/>
              <a:t>Demo (Next slide)</a:t>
            </a:r>
          </a:p>
          <a:p>
            <a:pPr lvl="1"/>
            <a:r>
              <a:rPr lang="en-US" spc="10" dirty="0">
                <a:solidFill>
                  <a:srgbClr val="000000"/>
                </a:solidFill>
              </a:rPr>
              <a:t>Demo of MPI version of </a:t>
            </a:r>
            <a:r>
              <a:rPr lang="en-US" spc="10" dirty="0" err="1">
                <a:solidFill>
                  <a:srgbClr val="000000"/>
                </a:solidFill>
              </a:rPr>
              <a:t>Laghos</a:t>
            </a:r>
            <a:r>
              <a:rPr lang="en-US" spc="10" dirty="0">
                <a:solidFill>
                  <a:srgbClr val="000000"/>
                </a:solidFill>
              </a:rPr>
              <a:t> and </a:t>
            </a:r>
            <a:r>
              <a:rPr lang="en-US" spc="10" dirty="0" err="1">
                <a:solidFill>
                  <a:srgbClr val="000000"/>
                </a:solidFill>
              </a:rPr>
              <a:t>MPI+OpenMP</a:t>
            </a:r>
            <a:r>
              <a:rPr lang="en-US" spc="10" dirty="0">
                <a:solidFill>
                  <a:srgbClr val="000000"/>
                </a:solidFill>
              </a:rPr>
              <a:t> version (OpenMP enabled through the MFEM library)</a:t>
            </a:r>
            <a:endParaRPr lang="en-US" dirty="0"/>
          </a:p>
          <a:p>
            <a:endParaRPr lang="en-US" dirty="0"/>
          </a:p>
          <a:p>
            <a:endParaRPr lang="en-US" dirty="0"/>
          </a:p>
        </p:txBody>
      </p:sp>
    </p:spTree>
    <p:extLst>
      <p:ext uri="{BB962C8B-B14F-4D97-AF65-F5344CB8AC3E}">
        <p14:creationId xmlns:p14="http://schemas.microsoft.com/office/powerpoint/2010/main" val="1257355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766898" y="215965"/>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766898" y="1652954"/>
            <a:ext cx="9524373" cy="4992536"/>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(MPI)</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lvl="1">
              <a:buFont typeface="Courier New" panose="020B0604020202020204" pitchFamily="34" charset="0"/>
              <a:buChar char="o"/>
            </a:pPr>
            <a:r>
              <a:rPr lang="en-US" b="1">
                <a:solidFill>
                  <a:srgbClr val="000000"/>
                </a:solidFill>
              </a:rPr>
              <a:t>2 nodes, 4 tasks/node (8 total tasks), 4 CPUs/task (32 CPUs total)</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22.39      0.30         0.30         2402304        0.00      0.00    </a:t>
            </a:r>
            <a:r>
              <a:rPr lang="en-US" sz="2000" err="1">
                <a:ea typeface="+mn-lt"/>
                <a:cs typeface="+mn-lt"/>
              </a:rPr>
              <a:t>QUpdateBody</a:t>
            </a:r>
            <a:endParaRPr lang="en-US" sz="2000" err="1"/>
          </a:p>
          <a:p>
            <a:pPr>
              <a:buNone/>
            </a:pPr>
            <a:r>
              <a:rPr lang="en-US" sz="2000">
                <a:ea typeface="+mn-lt"/>
                <a:cs typeface="+mn-lt"/>
              </a:rPr>
              <a:t>18.66      0.55         0.25           186785        0.00      0.00    </a:t>
            </a:r>
            <a:r>
              <a:rPr lang="en-US" sz="2000" err="1">
                <a:ea typeface="+mn-lt"/>
                <a:cs typeface="+mn-lt"/>
              </a:rPr>
              <a:t>PAMassApply</a:t>
            </a:r>
            <a:endParaRPr lang="en-US" sz="2000">
              <a:ea typeface="+mn-lt"/>
              <a:cs typeface="+mn-lt"/>
            </a:endParaRPr>
          </a:p>
          <a:p>
            <a:pPr>
              <a:buNone/>
            </a:pPr>
            <a:r>
              <a:rPr lang="en-US" sz="2000">
                <a:ea typeface="+mn-lt"/>
                <a:cs typeface="+mn-lt"/>
              </a:rPr>
              <a:t>17.91      0.79         0.24           186824        0.00      0.00    Mult</a:t>
            </a:r>
          </a:p>
          <a:p>
            <a:pPr>
              <a:buNone/>
            </a:pPr>
            <a:r>
              <a:rPr lang="en-US" sz="2000">
                <a:ea typeface="+mn-lt"/>
                <a:cs typeface="+mn-lt"/>
              </a:rPr>
              <a:t>17.16      1.02         0.23           177436        0.00      0.00    </a:t>
            </a:r>
            <a:r>
              <a:rPr lang="en-US" sz="2000" err="1">
                <a:ea typeface="+mn-lt"/>
                <a:cs typeface="+mn-lt"/>
              </a:rPr>
              <a:t>MultTranspose</a:t>
            </a:r>
            <a:endParaRPr lang="en-US" sz="2000">
              <a:ea typeface="+mn-lt"/>
              <a:cs typeface="+mn-lt"/>
            </a:endParaRPr>
          </a:p>
          <a:p>
            <a:pPr>
              <a:buNone/>
            </a:pPr>
            <a:r>
              <a:rPr lang="en-US" sz="2000">
                <a:ea typeface="+mn-lt"/>
                <a:cs typeface="+mn-lt"/>
              </a:rPr>
              <a:t>  9.70      1.15         0.13               9384        0.01      0.01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489679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766898" y="215965"/>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766898" y="1652954"/>
            <a:ext cx="9524373" cy="4992536"/>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(MPI)</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lvl="1">
              <a:buFont typeface="Courier New" panose="020B0604020202020204" pitchFamily="34" charset="0"/>
              <a:buChar char="o"/>
            </a:pPr>
            <a:r>
              <a:rPr lang="en-US" b="1">
                <a:solidFill>
                  <a:srgbClr val="000000"/>
                </a:solidFill>
              </a:rPr>
              <a:t>4 nodes, 2 tasks/node (8 total tasks), 4 CPUs/task (32 CPUs total)</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25.66      0.29         0.29         2402304        0.00      0.00    </a:t>
            </a:r>
            <a:r>
              <a:rPr lang="en-US" sz="2000" err="1">
                <a:ea typeface="+mn-lt"/>
                <a:cs typeface="+mn-lt"/>
              </a:rPr>
              <a:t>QUpdateBody</a:t>
            </a:r>
            <a:endParaRPr lang="en-US" sz="2000" err="1"/>
          </a:p>
          <a:p>
            <a:pPr>
              <a:buNone/>
            </a:pPr>
            <a:r>
              <a:rPr lang="en-US" sz="2000">
                <a:ea typeface="+mn-lt"/>
                <a:cs typeface="+mn-lt"/>
              </a:rPr>
              <a:t>18.58      0.50         0.21           186785        0.00      0.00    </a:t>
            </a:r>
            <a:r>
              <a:rPr lang="en-US" sz="2000" err="1">
                <a:ea typeface="+mn-lt"/>
                <a:cs typeface="+mn-lt"/>
              </a:rPr>
              <a:t>PAMassApply</a:t>
            </a:r>
            <a:endParaRPr lang="en-US" sz="2000">
              <a:ea typeface="+mn-lt"/>
              <a:cs typeface="+mn-lt"/>
            </a:endParaRPr>
          </a:p>
          <a:p>
            <a:pPr>
              <a:buNone/>
            </a:pPr>
            <a:r>
              <a:rPr lang="en-US" sz="2000">
                <a:ea typeface="+mn-lt"/>
                <a:cs typeface="+mn-lt"/>
              </a:rPr>
              <a:t>13.27      0.65         0.15           186824        0.00      0.00    Mult</a:t>
            </a:r>
          </a:p>
          <a:p>
            <a:pPr>
              <a:buNone/>
            </a:pPr>
            <a:r>
              <a:rPr lang="en-US" sz="2000">
                <a:ea typeface="+mn-lt"/>
                <a:cs typeface="+mn-lt"/>
              </a:rPr>
              <a:t>10.62      0.77         0.12           177436        0.00      0.00    </a:t>
            </a:r>
            <a:r>
              <a:rPr lang="en-US" sz="2000" err="1">
                <a:ea typeface="+mn-lt"/>
                <a:cs typeface="+mn-lt"/>
              </a:rPr>
              <a:t>MultTranspose</a:t>
            </a:r>
            <a:endParaRPr lang="en-US" sz="2000">
              <a:ea typeface="+mn-lt"/>
              <a:cs typeface="+mn-lt"/>
            </a:endParaRPr>
          </a:p>
          <a:p>
            <a:pPr>
              <a:buNone/>
            </a:pPr>
            <a:r>
              <a:rPr lang="en-US" sz="2000">
                <a:ea typeface="+mn-lt"/>
                <a:cs typeface="+mn-lt"/>
              </a:rPr>
              <a:t>  9.73      0.88         0.11               9384        0.01      0.01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2602909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E564-6277-0090-C623-DC0B6B1BAA03}"/>
              </a:ext>
            </a:extLst>
          </p:cNvPr>
          <p:cNvSpPr>
            <a:spLocks noGrp="1"/>
          </p:cNvSpPr>
          <p:nvPr>
            <p:ph type="title"/>
          </p:nvPr>
        </p:nvSpPr>
        <p:spPr>
          <a:xfrm>
            <a:off x="766898" y="215965"/>
            <a:ext cx="9692640" cy="1325562"/>
          </a:xfrm>
        </p:spPr>
        <p:txBody>
          <a:bodyPr/>
          <a:lstStyle/>
          <a:p>
            <a:r>
              <a:rPr lang="en-US" err="1"/>
              <a:t>Gprof</a:t>
            </a:r>
            <a:r>
              <a:rPr lang="en-US"/>
              <a:t> Profiling</a:t>
            </a:r>
          </a:p>
        </p:txBody>
      </p:sp>
      <p:sp>
        <p:nvSpPr>
          <p:cNvPr id="3" name="Content Placeholder 2">
            <a:extLst>
              <a:ext uri="{FF2B5EF4-FFF2-40B4-BE49-F238E27FC236}">
                <a16:creationId xmlns:a16="http://schemas.microsoft.com/office/drawing/2014/main" id="{65CF6D81-CF6C-FD0F-AF19-4BFD5B7B3E92}"/>
              </a:ext>
            </a:extLst>
          </p:cNvPr>
          <p:cNvSpPr>
            <a:spLocks noGrp="1"/>
          </p:cNvSpPr>
          <p:nvPr>
            <p:ph idx="1"/>
          </p:nvPr>
        </p:nvSpPr>
        <p:spPr>
          <a:xfrm>
            <a:off x="766898" y="1652954"/>
            <a:ext cx="9524373" cy="4992536"/>
          </a:xfrm>
        </p:spPr>
        <p:txBody>
          <a:bodyPr vert="horz" lIns="91440" tIns="45720" rIns="91440" bIns="45720" rtlCol="0" anchor="t">
            <a:normAutofit/>
          </a:bodyPr>
          <a:lstStyle/>
          <a:p>
            <a:r>
              <a:rPr lang="en-US">
                <a:ea typeface="+mn-lt"/>
                <a:cs typeface="+mn-lt"/>
              </a:rPr>
              <a:t>Ported, run, profiled, and analyzed  LAGHOS </a:t>
            </a:r>
            <a:r>
              <a:rPr lang="en-US" b="1">
                <a:ea typeface="+mn-lt"/>
                <a:cs typeface="+mn-lt"/>
              </a:rPr>
              <a:t>(MPI)</a:t>
            </a:r>
            <a:r>
              <a:rPr lang="en-US">
                <a:ea typeface="+mn-lt"/>
                <a:cs typeface="+mn-lt"/>
              </a:rPr>
              <a:t> in </a:t>
            </a:r>
            <a:r>
              <a:rPr lang="en-US" err="1">
                <a:ea typeface="+mn-lt"/>
                <a:cs typeface="+mn-lt"/>
              </a:rPr>
              <a:t>HiPerGator</a:t>
            </a:r>
            <a:r>
              <a:rPr lang="en-US">
                <a:ea typeface="+mn-lt"/>
                <a:cs typeface="+mn-lt"/>
              </a:rPr>
              <a:t> with </a:t>
            </a:r>
            <a:r>
              <a:rPr lang="en-US" err="1">
                <a:ea typeface="+mn-lt"/>
                <a:cs typeface="+mn-lt"/>
              </a:rPr>
              <a:t>gprof</a:t>
            </a:r>
            <a:r>
              <a:rPr lang="en-US">
                <a:ea typeface="+mn-lt"/>
                <a:cs typeface="+mn-lt"/>
              </a:rPr>
              <a:t>:</a:t>
            </a:r>
          </a:p>
          <a:p>
            <a:pPr lvl="1">
              <a:buFont typeface="Courier New" panose="020B0604020202020204" pitchFamily="34" charset="0"/>
              <a:buChar char="o"/>
            </a:pPr>
            <a:r>
              <a:rPr lang="en-US" b="1">
                <a:solidFill>
                  <a:srgbClr val="000000"/>
                </a:solidFill>
              </a:rPr>
              <a:t>8 nodes, 1 tasks/node (8 total tasks), 4 CPUs/task (32 CPUs total)</a:t>
            </a:r>
          </a:p>
          <a:p>
            <a:pPr>
              <a:buNone/>
            </a:pPr>
            <a:r>
              <a:rPr lang="en-US">
                <a:ea typeface="+mn-lt"/>
                <a:cs typeface="+mn-lt"/>
              </a:rPr>
              <a:t> </a:t>
            </a:r>
            <a:r>
              <a:rPr lang="en-US" sz="2000">
                <a:ea typeface="+mn-lt"/>
                <a:cs typeface="+mn-lt"/>
              </a:rPr>
              <a:t> %    cumulative    self              self             total     </a:t>
            </a:r>
            <a:r>
              <a:rPr lang="en-US" sz="2000" err="1">
                <a:ea typeface="+mn-lt"/>
                <a:cs typeface="+mn-lt"/>
              </a:rPr>
              <a:t>ms</a:t>
            </a:r>
            <a:r>
              <a:rPr lang="en-US" sz="2000">
                <a:ea typeface="+mn-lt"/>
                <a:cs typeface="+mn-lt"/>
              </a:rPr>
              <a:t>/</a:t>
            </a:r>
          </a:p>
          <a:p>
            <a:pPr>
              <a:buNone/>
            </a:pPr>
            <a:r>
              <a:rPr lang="en-US" sz="2000">
                <a:ea typeface="+mn-lt"/>
                <a:cs typeface="+mn-lt"/>
              </a:rPr>
              <a:t>time   seconds   </a:t>
            </a:r>
            <a:r>
              <a:rPr lang="en-US" sz="2000" err="1">
                <a:ea typeface="+mn-lt"/>
                <a:cs typeface="+mn-lt"/>
              </a:rPr>
              <a:t>seconds</a:t>
            </a:r>
            <a:r>
              <a:rPr lang="en-US" sz="2000">
                <a:ea typeface="+mn-lt"/>
                <a:cs typeface="+mn-lt"/>
              </a:rPr>
              <a:t>       calls         </a:t>
            </a:r>
            <a:r>
              <a:rPr lang="en-US" sz="2000" err="1">
                <a:ea typeface="+mn-lt"/>
                <a:cs typeface="+mn-lt"/>
              </a:rPr>
              <a:t>ms</a:t>
            </a:r>
            <a:r>
              <a:rPr lang="en-US" sz="2000">
                <a:ea typeface="+mn-lt"/>
                <a:cs typeface="+mn-lt"/>
              </a:rPr>
              <a:t>/call  </a:t>
            </a:r>
            <a:r>
              <a:rPr lang="en-US" sz="2000" err="1">
                <a:ea typeface="+mn-lt"/>
                <a:cs typeface="+mn-lt"/>
              </a:rPr>
              <a:t>call</a:t>
            </a:r>
            <a:r>
              <a:rPr lang="en-US" sz="2000">
                <a:ea typeface="+mn-lt"/>
                <a:cs typeface="+mn-lt"/>
              </a:rPr>
              <a:t>      name    </a:t>
            </a:r>
            <a:endParaRPr lang="en-US" sz="2000"/>
          </a:p>
          <a:p>
            <a:pPr>
              <a:buNone/>
            </a:pPr>
            <a:r>
              <a:rPr lang="en-US" sz="2000">
                <a:ea typeface="+mn-lt"/>
                <a:cs typeface="+mn-lt"/>
              </a:rPr>
              <a:t>32.17      0.37         0.37         2402304        0.00      0.00    </a:t>
            </a:r>
            <a:r>
              <a:rPr lang="en-US" sz="2000" err="1">
                <a:ea typeface="+mn-lt"/>
                <a:cs typeface="+mn-lt"/>
              </a:rPr>
              <a:t>QUpdateBody</a:t>
            </a:r>
            <a:endParaRPr lang="en-US" sz="2000"/>
          </a:p>
          <a:p>
            <a:pPr>
              <a:buNone/>
            </a:pPr>
            <a:r>
              <a:rPr lang="en-US" sz="2000">
                <a:ea typeface="+mn-lt"/>
                <a:cs typeface="+mn-lt"/>
              </a:rPr>
              <a:t>20.00      0.60         0.23           186785        0.00      0.00    </a:t>
            </a:r>
            <a:r>
              <a:rPr lang="en-US" sz="2000" err="1">
                <a:ea typeface="+mn-lt"/>
                <a:cs typeface="+mn-lt"/>
              </a:rPr>
              <a:t>PAMassApply</a:t>
            </a:r>
            <a:endParaRPr lang="en-US" sz="2000">
              <a:ea typeface="+mn-lt"/>
              <a:cs typeface="+mn-lt"/>
            </a:endParaRPr>
          </a:p>
          <a:p>
            <a:pPr>
              <a:buNone/>
            </a:pPr>
            <a:r>
              <a:rPr lang="en-US" sz="2000">
                <a:ea typeface="+mn-lt"/>
                <a:cs typeface="+mn-lt"/>
              </a:rPr>
              <a:t>13.04      0.75         0.15           186824        0.00      0.00    Mult</a:t>
            </a:r>
          </a:p>
          <a:p>
            <a:pPr>
              <a:buNone/>
            </a:pPr>
            <a:r>
              <a:rPr lang="en-US" sz="2000">
                <a:ea typeface="+mn-lt"/>
                <a:cs typeface="+mn-lt"/>
              </a:rPr>
              <a:t>  6.09      0.82         0.07           177436        0.00      0.00    </a:t>
            </a:r>
            <a:r>
              <a:rPr lang="en-US" sz="2000" err="1">
                <a:ea typeface="+mn-lt"/>
                <a:cs typeface="+mn-lt"/>
              </a:rPr>
              <a:t>MultTranspose</a:t>
            </a:r>
            <a:endParaRPr lang="en-US" sz="2000">
              <a:ea typeface="+mn-lt"/>
              <a:cs typeface="+mn-lt"/>
            </a:endParaRPr>
          </a:p>
          <a:p>
            <a:pPr>
              <a:buNone/>
            </a:pPr>
            <a:r>
              <a:rPr lang="en-US" sz="2000">
                <a:ea typeface="+mn-lt"/>
                <a:cs typeface="+mn-lt"/>
              </a:rPr>
              <a:t>  6.09      0.89         0.07               9384        0.01      0.01    </a:t>
            </a:r>
            <a:r>
              <a:rPr lang="en-US" sz="2000" err="1">
                <a:ea typeface="+mn-lt"/>
                <a:cs typeface="+mn-lt"/>
              </a:rPr>
              <a:t>TensorDerivatives</a:t>
            </a:r>
            <a:endParaRPr lang="en-US" sz="2000">
              <a:ea typeface="+mn-lt"/>
              <a:cs typeface="+mn-lt"/>
            </a:endParaRPr>
          </a:p>
        </p:txBody>
      </p:sp>
    </p:spTree>
    <p:extLst>
      <p:ext uri="{BB962C8B-B14F-4D97-AF65-F5344CB8AC3E}">
        <p14:creationId xmlns:p14="http://schemas.microsoft.com/office/powerpoint/2010/main" val="275068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C91B-D920-603D-7754-BDDADC54F9E1}"/>
              </a:ext>
            </a:extLst>
          </p:cNvPr>
          <p:cNvSpPr>
            <a:spLocks noGrp="1"/>
          </p:cNvSpPr>
          <p:nvPr>
            <p:ph type="title"/>
          </p:nvPr>
        </p:nvSpPr>
        <p:spPr>
          <a:xfrm>
            <a:off x="-1169" y="-323171"/>
            <a:ext cx="9692640" cy="1325562"/>
          </a:xfrm>
        </p:spPr>
        <p:txBody>
          <a:bodyPr/>
          <a:lstStyle/>
          <a:p>
            <a:r>
              <a:rPr lang="en-US" err="1"/>
              <a:t>Nvprof</a:t>
            </a:r>
            <a:r>
              <a:rPr lang="en-US"/>
              <a:t> profiling</a:t>
            </a:r>
          </a:p>
        </p:txBody>
      </p:sp>
      <p:sp>
        <p:nvSpPr>
          <p:cNvPr id="4" name="TextBox 3">
            <a:extLst>
              <a:ext uri="{FF2B5EF4-FFF2-40B4-BE49-F238E27FC236}">
                <a16:creationId xmlns:a16="http://schemas.microsoft.com/office/drawing/2014/main" id="{2185F84B-3B3B-7542-90A6-4CD94DBD013D}"/>
              </a:ext>
            </a:extLst>
          </p:cNvPr>
          <p:cNvSpPr txBox="1"/>
          <p:nvPr/>
        </p:nvSpPr>
        <p:spPr>
          <a:xfrm>
            <a:off x="-1106" y="1000209"/>
            <a:ext cx="12054367"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==1434484== Profiling application: ./</a:t>
            </a:r>
            <a:r>
              <a:rPr lang="en-US" sz="1400" err="1"/>
              <a:t>laghos</a:t>
            </a:r>
            <a:r>
              <a:rPr lang="en-US" sz="1400"/>
              <a:t> -p 1 -dim 2 -</a:t>
            </a:r>
            <a:r>
              <a:rPr lang="en-US" sz="1400" err="1"/>
              <a:t>rs</a:t>
            </a:r>
            <a:r>
              <a:rPr lang="en-US" sz="1400"/>
              <a:t> 3 -</a:t>
            </a:r>
            <a:r>
              <a:rPr lang="en-US" sz="1400" err="1"/>
              <a:t>tf</a:t>
            </a:r>
            <a:r>
              <a:rPr lang="en-US" sz="1400"/>
              <a:t> 0.8 -pa -d </a:t>
            </a:r>
            <a:r>
              <a:rPr lang="en-US" sz="1400" err="1"/>
              <a:t>cuda</a:t>
            </a:r>
            <a:endParaRPr lang="en-US" sz="1400"/>
          </a:p>
          <a:p>
            <a:r>
              <a:rPr lang="en-US" sz="1400"/>
              <a:t> ==1434484== Profiling result:</a:t>
            </a:r>
          </a:p>
          <a:p>
            <a:endParaRPr lang="en-US" sz="1400"/>
          </a:p>
          <a:p>
            <a:r>
              <a:rPr lang="en-US" sz="1400"/>
              <a:t>         Type           Time(%) Time    Calls       Avg        Min         Max      Name </a:t>
            </a:r>
          </a:p>
          <a:p>
            <a:r>
              <a:rPr lang="en-US" sz="1400"/>
              <a:t>GPU activities: 17.43% 1.06600s 369130 2.8870us 2.7840us 3.1690us </a:t>
            </a:r>
            <a:r>
              <a:rPr lang="en-US" sz="1400" err="1"/>
              <a:t>mfem</a:t>
            </a:r>
            <a:r>
              <a:rPr lang="en-US" sz="1400"/>
              <a:t>::</a:t>
            </a:r>
            <a:r>
              <a:rPr lang="en-US" sz="1400" err="1"/>
              <a:t>cuKernelDot</a:t>
            </a:r>
            <a:r>
              <a:rPr lang="en-US" sz="1400"/>
              <a:t>(int, double*, double const *, double const *)</a:t>
            </a:r>
          </a:p>
          <a:p>
            <a:r>
              <a:rPr lang="en-US" sz="1400"/>
              <a:t>  </a:t>
            </a:r>
          </a:p>
          <a:p>
            <a:r>
              <a:rPr lang="en-US" sz="1400"/>
              <a:t>                           14.27% 872.83ms 524117 1.6650us 1.5990us 2.0480us  _ZN4mfem10CuKernel1DIZNS</a:t>
            </a:r>
          </a:p>
          <a:p>
            <a:endParaRPr lang="en-US" sz="1400"/>
          </a:p>
          <a:p>
            <a:r>
              <a:rPr lang="en-US" sz="1400"/>
              <a:t>                        12.42% 759.50ms 172760 4.3960us 4.3510us 4.6710us _ZN4mfem10CuKernel2DIZNS_8internal17SmemPAMassApply2D</a:t>
            </a:r>
          </a:p>
          <a:p>
            <a:endParaRPr lang="en-US" sz="1400"/>
          </a:p>
          <a:p>
            <a:r>
              <a:rPr lang="en-US" sz="1400"/>
              <a:t>                           11.52% 704.62ms 177436 3.9710us 3.7760us 6.1760us_ZN4mfem10CuKernel1DIZNKS</a:t>
            </a:r>
          </a:p>
          <a:p>
            <a:endParaRPr lang="en-US" sz="1400"/>
          </a:p>
          <a:p>
            <a:r>
              <a:rPr lang="en-US" sz="1400"/>
              <a:t>                           8.01% 489.89ms 373832 1.3100us 1.2790us 3.9360us [CUDA </a:t>
            </a:r>
            <a:r>
              <a:rPr lang="en-US" sz="1400" err="1"/>
              <a:t>memcpy</a:t>
            </a:r>
            <a:r>
              <a:rPr lang="en-US" sz="1400"/>
              <a:t> </a:t>
            </a:r>
            <a:r>
              <a:rPr lang="en-US" sz="1400" err="1"/>
              <a:t>DtoH</a:t>
            </a:r>
            <a:r>
              <a:rPr lang="en-US" sz="1400"/>
              <a:t>] </a:t>
            </a:r>
          </a:p>
          <a:p>
            <a:endParaRPr lang="en-US" sz="1400"/>
          </a:p>
          <a:p>
            <a:r>
              <a:rPr lang="en-US" sz="1400"/>
              <a:t>                            7.84% 479.61ms 387619 1.2370us 1.1830us 1.5360us _ZN4mfem10CuKernel1DIZNS_6VectoraSEdEUliE_EEviT_ </a:t>
            </a:r>
          </a:p>
          <a:p>
            <a:endParaRPr lang="en-US" sz="1400"/>
          </a:p>
          <a:p>
            <a:r>
              <a:rPr lang="en-US" sz="1400"/>
              <a:t>                             5.85% 357.72ms 186824 1.9140us 1.8240us 2.7840us _ZN4mfem10CuKernel1DIZNKS_</a:t>
            </a:r>
          </a:p>
          <a:p>
            <a:endParaRPr lang="en-US" sz="1400"/>
          </a:p>
          <a:p>
            <a:r>
              <a:rPr lang="en-US" sz="1400"/>
              <a:t>                             5.21% 318.75ms 225381 1.4140us 1.3440us 1.6960us [CUDA </a:t>
            </a:r>
            <a:r>
              <a:rPr lang="en-US" sz="1400" err="1"/>
              <a:t>memcpy</a:t>
            </a:r>
            <a:r>
              <a:rPr lang="en-US" sz="1400"/>
              <a:t> </a:t>
            </a:r>
            <a:r>
              <a:rPr lang="en-US" sz="1400" err="1"/>
              <a:t>DtoD</a:t>
            </a:r>
            <a:r>
              <a:rPr lang="en-US" sz="1400"/>
              <a:t>] </a:t>
            </a:r>
          </a:p>
          <a:p>
            <a:endParaRPr lang="en-US" sz="1400"/>
          </a:p>
          <a:p>
            <a:r>
              <a:rPr lang="en-US" sz="1400"/>
              <a:t>                              4.76% 291.33ms 172760 1.6860us 1.6630us 1.9200us _ZN4mfem10CuKernel1DIZNKS_22OperatorJacobiSmoother</a:t>
            </a:r>
          </a:p>
          <a:p>
            <a:endParaRPr lang="en-US" sz="1400"/>
          </a:p>
          <a:p>
            <a:r>
              <a:rPr lang="en-US" sz="1400"/>
              <a:t>                             4.40% 268.96ms 182112 1.4760us 1.4070us 1.6640us _ZN4mfem10CuKernel1DIZNS_6Vector12SetSubVector</a:t>
            </a:r>
          </a:p>
          <a:p>
            <a:endParaRPr lang="en-US" sz="1400"/>
          </a:p>
          <a:p>
            <a:r>
              <a:rPr lang="en-US" sz="1400"/>
              <a:t>                            1.90% 115.98ms 4692 24.718us 21.407us 25.376us _ZN4mfem10CuKernel2DIZNS_13hydrodynamics</a:t>
            </a:r>
          </a:p>
        </p:txBody>
      </p:sp>
    </p:spTree>
    <p:extLst>
      <p:ext uri="{BB962C8B-B14F-4D97-AF65-F5344CB8AC3E}">
        <p14:creationId xmlns:p14="http://schemas.microsoft.com/office/powerpoint/2010/main" val="2768490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D5A1-A73C-186F-DC7E-EEC074787D6B}"/>
              </a:ext>
            </a:extLst>
          </p:cNvPr>
          <p:cNvSpPr>
            <a:spLocks noGrp="1"/>
          </p:cNvSpPr>
          <p:nvPr>
            <p:ph type="title"/>
          </p:nvPr>
        </p:nvSpPr>
        <p:spPr>
          <a:xfrm>
            <a:off x="712784" y="197672"/>
            <a:ext cx="9692640" cy="1325562"/>
          </a:xfrm>
        </p:spPr>
        <p:txBody>
          <a:bodyPr/>
          <a:lstStyle/>
          <a:p>
            <a:r>
              <a:rPr lang="en-US" err="1"/>
              <a:t>Vtune</a:t>
            </a:r>
            <a:r>
              <a:rPr lang="en-US"/>
              <a:t> Profiling</a:t>
            </a:r>
          </a:p>
        </p:txBody>
      </p:sp>
      <p:sp>
        <p:nvSpPr>
          <p:cNvPr id="3" name="Content Placeholder 2">
            <a:extLst>
              <a:ext uri="{FF2B5EF4-FFF2-40B4-BE49-F238E27FC236}">
                <a16:creationId xmlns:a16="http://schemas.microsoft.com/office/drawing/2014/main" id="{3E4EB61F-40AD-67C0-624F-AA1BA8CF562E}"/>
              </a:ext>
            </a:extLst>
          </p:cNvPr>
          <p:cNvSpPr>
            <a:spLocks noGrp="1"/>
          </p:cNvSpPr>
          <p:nvPr>
            <p:ph idx="1"/>
          </p:nvPr>
        </p:nvSpPr>
        <p:spPr>
          <a:xfrm>
            <a:off x="253343" y="1996888"/>
            <a:ext cx="4314713" cy="4351337"/>
          </a:xfrm>
        </p:spPr>
        <p:txBody>
          <a:bodyPr vert="horz" lIns="91440" tIns="45720" rIns="91440" bIns="45720" rtlCol="0" anchor="t">
            <a:normAutofit/>
          </a:bodyPr>
          <a:lstStyle/>
          <a:p>
            <a:r>
              <a:rPr lang="en-US"/>
              <a:t>Intel's profiling system used to identify memory consumption and trace callbacks in threaded applications</a:t>
            </a:r>
          </a:p>
          <a:p>
            <a:r>
              <a:rPr lang="en-US"/>
              <a:t>Problem one (Sedov Blast) was run using </a:t>
            </a:r>
            <a:r>
              <a:rPr lang="en-US" err="1"/>
              <a:t>Laghos</a:t>
            </a:r>
            <a:r>
              <a:rPr lang="en-US"/>
              <a:t> on a local computer</a:t>
            </a:r>
          </a:p>
          <a:p>
            <a:r>
              <a:rPr lang="en-US"/>
              <a:t>Serial + OpenMP (15 Threads)</a:t>
            </a:r>
          </a:p>
        </p:txBody>
      </p:sp>
      <p:pic>
        <p:nvPicPr>
          <p:cNvPr id="4" name="Picture 3" descr="A screenshot of a computer&#10;&#10;Description automatically generated">
            <a:extLst>
              <a:ext uri="{FF2B5EF4-FFF2-40B4-BE49-F238E27FC236}">
                <a16:creationId xmlns:a16="http://schemas.microsoft.com/office/drawing/2014/main" id="{D76A70AC-9E2D-0183-936B-BC9FBBE774C9}"/>
              </a:ext>
            </a:extLst>
          </p:cNvPr>
          <p:cNvPicPr>
            <a:picLocks noChangeAspect="1"/>
          </p:cNvPicPr>
          <p:nvPr/>
        </p:nvPicPr>
        <p:blipFill>
          <a:blip r:embed="rId2"/>
          <a:stretch>
            <a:fillRect/>
          </a:stretch>
        </p:blipFill>
        <p:spPr>
          <a:xfrm>
            <a:off x="4370295" y="1998721"/>
            <a:ext cx="6701117" cy="4160440"/>
          </a:xfrm>
          <a:prstGeom prst="rect">
            <a:avLst/>
          </a:prstGeom>
        </p:spPr>
      </p:pic>
    </p:spTree>
    <p:extLst>
      <p:ext uri="{BB962C8B-B14F-4D97-AF65-F5344CB8AC3E}">
        <p14:creationId xmlns:p14="http://schemas.microsoft.com/office/powerpoint/2010/main" val="4231988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064B-1E3A-9C60-917B-B3CE8E6BDD42}"/>
              </a:ext>
            </a:extLst>
          </p:cNvPr>
          <p:cNvSpPr>
            <a:spLocks noGrp="1"/>
          </p:cNvSpPr>
          <p:nvPr>
            <p:ph type="title"/>
          </p:nvPr>
        </p:nvSpPr>
        <p:spPr>
          <a:xfrm>
            <a:off x="208519" y="388172"/>
            <a:ext cx="9692640" cy="1325562"/>
          </a:xfrm>
        </p:spPr>
        <p:txBody>
          <a:bodyPr/>
          <a:lstStyle/>
          <a:p>
            <a:r>
              <a:rPr lang="en-US"/>
              <a:t>Hotspots</a:t>
            </a:r>
          </a:p>
        </p:txBody>
      </p:sp>
      <p:pic>
        <p:nvPicPr>
          <p:cNvPr id="5" name="Picture 4" descr="A screenshot of a computer&#10;&#10;Description automatically generated">
            <a:extLst>
              <a:ext uri="{FF2B5EF4-FFF2-40B4-BE49-F238E27FC236}">
                <a16:creationId xmlns:a16="http://schemas.microsoft.com/office/drawing/2014/main" id="{877BD646-0341-DFB8-D267-E15FE5134734}"/>
              </a:ext>
            </a:extLst>
          </p:cNvPr>
          <p:cNvPicPr>
            <a:picLocks noChangeAspect="1"/>
          </p:cNvPicPr>
          <p:nvPr/>
        </p:nvPicPr>
        <p:blipFill>
          <a:blip r:embed="rId2"/>
          <a:stretch>
            <a:fillRect/>
          </a:stretch>
        </p:blipFill>
        <p:spPr>
          <a:xfrm>
            <a:off x="4022912" y="1821717"/>
            <a:ext cx="8169088" cy="5041126"/>
          </a:xfrm>
          <a:prstGeom prst="rect">
            <a:avLst/>
          </a:prstGeom>
        </p:spPr>
      </p:pic>
      <p:sp>
        <p:nvSpPr>
          <p:cNvPr id="7" name="Content Placeholder 6">
            <a:extLst>
              <a:ext uri="{FF2B5EF4-FFF2-40B4-BE49-F238E27FC236}">
                <a16:creationId xmlns:a16="http://schemas.microsoft.com/office/drawing/2014/main" id="{87D5A7F6-53DC-20F5-42EC-AE6047DA7DC8}"/>
              </a:ext>
            </a:extLst>
          </p:cNvPr>
          <p:cNvSpPr>
            <a:spLocks noGrp="1"/>
          </p:cNvSpPr>
          <p:nvPr>
            <p:ph idx="1"/>
          </p:nvPr>
        </p:nvSpPr>
        <p:spPr>
          <a:xfrm>
            <a:off x="208519" y="1817594"/>
            <a:ext cx="3608743" cy="4351337"/>
          </a:xfrm>
        </p:spPr>
        <p:txBody>
          <a:bodyPr vert="horz" lIns="91440" tIns="45720" rIns="91440" bIns="45720" rtlCol="0" anchor="t">
            <a:normAutofit/>
          </a:bodyPr>
          <a:lstStyle/>
          <a:p>
            <a:pPr marL="0" indent="0">
              <a:buNone/>
            </a:pPr>
            <a:r>
              <a:rPr lang="en-US" sz="2400"/>
              <a:t>Results are similar to </a:t>
            </a:r>
            <a:r>
              <a:rPr lang="en-US" sz="2400" err="1"/>
              <a:t>gprof</a:t>
            </a:r>
            <a:r>
              <a:rPr lang="en-US" sz="2400"/>
              <a:t> profiling, with functions such as memPAMassApply2D() taking most of the </a:t>
            </a:r>
            <a:r>
              <a:rPr lang="en-US" sz="2400" err="1"/>
              <a:t>cpu</a:t>
            </a:r>
            <a:r>
              <a:rPr lang="en-US" sz="2400"/>
              <a:t> time.</a:t>
            </a:r>
          </a:p>
        </p:txBody>
      </p:sp>
    </p:spTree>
    <p:extLst>
      <p:ext uri="{BB962C8B-B14F-4D97-AF65-F5344CB8AC3E}">
        <p14:creationId xmlns:p14="http://schemas.microsoft.com/office/powerpoint/2010/main" val="2441222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F521-ADF2-D6ED-B71D-3C30490C57DD}"/>
              </a:ext>
            </a:extLst>
          </p:cNvPr>
          <p:cNvSpPr>
            <a:spLocks noGrp="1"/>
          </p:cNvSpPr>
          <p:nvPr>
            <p:ph type="title"/>
          </p:nvPr>
        </p:nvSpPr>
        <p:spPr/>
        <p:txBody>
          <a:bodyPr/>
          <a:lstStyle/>
          <a:p>
            <a:r>
              <a:rPr lang="en-US"/>
              <a:t>Hotspots- Flame Graph</a:t>
            </a:r>
          </a:p>
        </p:txBody>
      </p:sp>
      <p:pic>
        <p:nvPicPr>
          <p:cNvPr id="4" name="Content Placeholder 3" descr="A screenshot of a computer&#10;&#10;Description automatically generated">
            <a:extLst>
              <a:ext uri="{FF2B5EF4-FFF2-40B4-BE49-F238E27FC236}">
                <a16:creationId xmlns:a16="http://schemas.microsoft.com/office/drawing/2014/main" id="{A9F9A251-C5C9-5823-A7B6-C6CB8963DCEC}"/>
              </a:ext>
            </a:extLst>
          </p:cNvPr>
          <p:cNvPicPr>
            <a:picLocks noGrp="1" noChangeAspect="1"/>
          </p:cNvPicPr>
          <p:nvPr>
            <p:ph idx="1"/>
          </p:nvPr>
        </p:nvPicPr>
        <p:blipFill>
          <a:blip r:embed="rId2"/>
          <a:stretch>
            <a:fillRect/>
          </a:stretch>
        </p:blipFill>
        <p:spPr>
          <a:xfrm>
            <a:off x="1357983" y="1683123"/>
            <a:ext cx="8223843" cy="5034895"/>
          </a:xfrm>
        </p:spPr>
      </p:pic>
    </p:spTree>
    <p:extLst>
      <p:ext uri="{BB962C8B-B14F-4D97-AF65-F5344CB8AC3E}">
        <p14:creationId xmlns:p14="http://schemas.microsoft.com/office/powerpoint/2010/main" val="1997961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Single Thread Call Stack</a:t>
            </a:r>
          </a:p>
        </p:txBody>
      </p:sp>
      <p:sp>
        <p:nvSpPr>
          <p:cNvPr id="4" name="TextBox 3">
            <a:extLst>
              <a:ext uri="{FF2B5EF4-FFF2-40B4-BE49-F238E27FC236}">
                <a16:creationId xmlns:a16="http://schemas.microsoft.com/office/drawing/2014/main" id="{4AD66003-4C9D-C8CE-F543-E2A9385F1D60}"/>
              </a:ext>
            </a:extLst>
          </p:cNvPr>
          <p:cNvSpPr txBox="1"/>
          <p:nvPr/>
        </p:nvSpPr>
        <p:spPr>
          <a:xfrm>
            <a:off x="396899" y="1692835"/>
            <a:ext cx="2821431" cy="4708981"/>
          </a:xfrm>
          <a:prstGeom prst="rect">
            <a:avLst/>
          </a:prstGeom>
          <a:noFill/>
        </p:spPr>
        <p:txBody>
          <a:bodyPr wrap="square" lIns="91440" tIns="45720" rIns="91440" bIns="45720" rtlCol="0" anchor="t">
            <a:spAutoFit/>
          </a:bodyPr>
          <a:lstStyle/>
          <a:p>
            <a:pPr marL="285750" indent="-285750" fontAlgn="base">
              <a:buFont typeface="Arial" panose="020B0604020202020204" pitchFamily="34" charset="0"/>
              <a:buChar char="•"/>
            </a:pPr>
            <a:r>
              <a:rPr lang="en-US" sz="2000" spc="10">
                <a:ea typeface="+mn-lt"/>
                <a:cs typeface="+mn-lt"/>
              </a:rPr>
              <a:t>Call Stack of the MFEM library</a:t>
            </a:r>
            <a:endParaRPr lang="en-US" sz="1600">
              <a:solidFill>
                <a:srgbClr val="262626"/>
              </a:solidFill>
              <a:ea typeface="+mn-lt"/>
              <a:cs typeface="+mn-lt"/>
            </a:endParaRPr>
          </a:p>
          <a:p>
            <a:pPr marL="285750" indent="-285750">
              <a:buFont typeface="Arial" panose="020B0604020202020204" pitchFamily="34" charset="0"/>
              <a:buChar char="•"/>
            </a:pPr>
            <a:r>
              <a:rPr lang="en-US" sz="2000" spc="10">
                <a:solidFill>
                  <a:srgbClr val="000000"/>
                </a:solidFill>
                <a:ea typeface="+mn-lt"/>
                <a:cs typeface="+mn-lt"/>
              </a:rPr>
              <a:t>Single thread spends most time in the </a:t>
            </a:r>
            <a:r>
              <a:rPr lang="en-US" sz="2000" spc="10" err="1">
                <a:solidFill>
                  <a:srgbClr val="000000"/>
                </a:solidFill>
                <a:ea typeface="+mn-lt"/>
                <a:cs typeface="+mn-lt"/>
              </a:rPr>
              <a:t>OmpWrap</a:t>
            </a:r>
            <a:r>
              <a:rPr lang="en-US" sz="2000" spc="10">
                <a:solidFill>
                  <a:srgbClr val="000000"/>
                </a:solidFill>
                <a:ea typeface="+mn-lt"/>
                <a:cs typeface="+mn-lt"/>
              </a:rPr>
              <a:t> and Vector functions</a:t>
            </a:r>
          </a:p>
          <a:p>
            <a:pPr marL="285750" indent="-285750">
              <a:buFont typeface="Arial" panose="020B0604020202020204" pitchFamily="34" charset="0"/>
              <a:buChar char="•"/>
            </a:pPr>
            <a:r>
              <a:rPr lang="en-US" sz="2000" spc="10">
                <a:solidFill>
                  <a:srgbClr val="000000"/>
                </a:solidFill>
                <a:ea typeface="+mn-lt"/>
                <a:cs typeface="+mn-lt"/>
              </a:rPr>
              <a:t>The graph on the bottom shows CPU usage over the time the thread is active</a:t>
            </a:r>
          </a:p>
          <a:p>
            <a:pPr marL="285750" indent="-285750">
              <a:buFont typeface="Arial" panose="020B0604020202020204" pitchFamily="34" charset="0"/>
              <a:buChar char="•"/>
            </a:pPr>
            <a:endParaRPr lang="en-US" sz="2000" spc="10">
              <a:solidFill>
                <a:srgbClr val="000000"/>
              </a:solidFill>
              <a:ea typeface="+mn-lt"/>
              <a:cs typeface="+mn-lt"/>
            </a:endParaRPr>
          </a:p>
          <a:p>
            <a:pPr marL="285750" indent="-285750">
              <a:buFont typeface="Arial" panose="020B0604020202020204" pitchFamily="34" charset="0"/>
              <a:buChar char="•"/>
            </a:pPr>
            <a:endParaRPr lang="en-US" sz="2000" spc="10">
              <a:solidFill>
                <a:srgbClr val="000000"/>
              </a:solidFill>
              <a:ea typeface="+mn-lt"/>
              <a:cs typeface="+mn-lt"/>
            </a:endParaRPr>
          </a:p>
          <a:p>
            <a:pPr marL="285750" indent="-285750">
              <a:buFont typeface="Arial" panose="020B0604020202020204" pitchFamily="34" charset="0"/>
              <a:buChar char="•"/>
            </a:pPr>
            <a:endParaRPr lang="en-US" sz="2000" spc="10">
              <a:solidFill>
                <a:srgbClr val="000000"/>
              </a:solidFill>
              <a:ea typeface="+mn-lt"/>
              <a:cs typeface="+mn-lt"/>
            </a:endParaRPr>
          </a:p>
          <a:p>
            <a:pPr marL="285750" indent="-285750">
              <a:buFont typeface="Arial" panose="020B0604020202020204" pitchFamily="34" charset="0"/>
              <a:buChar char="•"/>
            </a:pPr>
            <a:endParaRPr lang="en-US" sz="2000" spc="10">
              <a:solidFill>
                <a:srgbClr val="000000"/>
              </a:solidFill>
              <a:ea typeface="+mn-lt"/>
              <a:cs typeface="+mn-lt"/>
            </a:endParaRPr>
          </a:p>
        </p:txBody>
      </p:sp>
      <p:pic>
        <p:nvPicPr>
          <p:cNvPr id="5" name="Picture 4" descr="A screenshot of a computer&#10;&#10;Description automatically generated">
            <a:extLst>
              <a:ext uri="{FF2B5EF4-FFF2-40B4-BE49-F238E27FC236}">
                <a16:creationId xmlns:a16="http://schemas.microsoft.com/office/drawing/2014/main" id="{E89CFFA4-31F1-E1C1-4827-638E5684DEDC}"/>
              </a:ext>
            </a:extLst>
          </p:cNvPr>
          <p:cNvPicPr>
            <a:picLocks noChangeAspect="1"/>
          </p:cNvPicPr>
          <p:nvPr/>
        </p:nvPicPr>
        <p:blipFill>
          <a:blip r:embed="rId2"/>
          <a:stretch>
            <a:fillRect/>
          </a:stretch>
        </p:blipFill>
        <p:spPr>
          <a:xfrm>
            <a:off x="3440207" y="1431670"/>
            <a:ext cx="8751794" cy="5423410"/>
          </a:xfrm>
          <a:prstGeom prst="rect">
            <a:avLst/>
          </a:prstGeom>
        </p:spPr>
      </p:pic>
    </p:spTree>
    <p:extLst>
      <p:ext uri="{BB962C8B-B14F-4D97-AF65-F5344CB8AC3E}">
        <p14:creationId xmlns:p14="http://schemas.microsoft.com/office/powerpoint/2010/main" val="2836662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4C13-B3FB-2A70-5F51-6053EA3E7FB9}"/>
              </a:ext>
            </a:extLst>
          </p:cNvPr>
          <p:cNvSpPr>
            <a:spLocks noGrp="1"/>
          </p:cNvSpPr>
          <p:nvPr>
            <p:ph type="title"/>
          </p:nvPr>
        </p:nvSpPr>
        <p:spPr>
          <a:xfrm>
            <a:off x="2500812" y="3641"/>
            <a:ext cx="9692640" cy="1325562"/>
          </a:xfrm>
        </p:spPr>
        <p:txBody>
          <a:bodyPr/>
          <a:lstStyle/>
          <a:p>
            <a:r>
              <a:rPr lang="en-US"/>
              <a:t>Memory Consumption</a:t>
            </a:r>
          </a:p>
        </p:txBody>
      </p:sp>
      <p:pic>
        <p:nvPicPr>
          <p:cNvPr id="4" name="Content Placeholder 3" descr="A screenshot of a computer&#10;&#10;Description automatically generated">
            <a:extLst>
              <a:ext uri="{FF2B5EF4-FFF2-40B4-BE49-F238E27FC236}">
                <a16:creationId xmlns:a16="http://schemas.microsoft.com/office/drawing/2014/main" id="{30953745-3688-F441-00B0-486808EC992E}"/>
              </a:ext>
            </a:extLst>
          </p:cNvPr>
          <p:cNvPicPr>
            <a:picLocks noGrp="1" noChangeAspect="1"/>
          </p:cNvPicPr>
          <p:nvPr>
            <p:ph idx="1"/>
          </p:nvPr>
        </p:nvPicPr>
        <p:blipFill>
          <a:blip r:embed="rId2"/>
          <a:stretch>
            <a:fillRect/>
          </a:stretch>
        </p:blipFill>
        <p:spPr>
          <a:xfrm>
            <a:off x="1037441" y="1262395"/>
            <a:ext cx="8785411" cy="5409390"/>
          </a:xfrm>
        </p:spPr>
      </p:pic>
    </p:spTree>
    <p:extLst>
      <p:ext uri="{BB962C8B-B14F-4D97-AF65-F5344CB8AC3E}">
        <p14:creationId xmlns:p14="http://schemas.microsoft.com/office/powerpoint/2010/main" val="1903474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7175-0CD4-E9D7-C61C-F96E543BB95E}"/>
              </a:ext>
            </a:extLst>
          </p:cNvPr>
          <p:cNvSpPr>
            <a:spLocks noGrp="1"/>
          </p:cNvSpPr>
          <p:nvPr>
            <p:ph type="title"/>
          </p:nvPr>
        </p:nvSpPr>
        <p:spPr/>
        <p:txBody>
          <a:bodyPr/>
          <a:lstStyle/>
          <a:p>
            <a:r>
              <a:rPr lang="en-US"/>
              <a:t>OpenMP code configuration</a:t>
            </a:r>
          </a:p>
        </p:txBody>
      </p:sp>
      <p:sp>
        <p:nvSpPr>
          <p:cNvPr id="3" name="Content Placeholder 2">
            <a:extLst>
              <a:ext uri="{FF2B5EF4-FFF2-40B4-BE49-F238E27FC236}">
                <a16:creationId xmlns:a16="http://schemas.microsoft.com/office/drawing/2014/main" id="{A19DC7FB-1F9C-DDD8-930B-7B51E6649F2F}"/>
              </a:ext>
            </a:extLst>
          </p:cNvPr>
          <p:cNvSpPr>
            <a:spLocks noGrp="1"/>
          </p:cNvSpPr>
          <p:nvPr>
            <p:ph idx="1"/>
          </p:nvPr>
        </p:nvSpPr>
        <p:spPr/>
        <p:txBody>
          <a:bodyPr vert="horz" lIns="91440" tIns="45720" rIns="91440" bIns="45720" rtlCol="0" anchor="t">
            <a:normAutofit/>
          </a:bodyPr>
          <a:lstStyle/>
          <a:p>
            <a:r>
              <a:rPr lang="en-US"/>
              <a:t>When looking in the MFEM library, examples of OpenMP code can be seen when using the "MFEM_USE_LEGACY_OPENMP" directive</a:t>
            </a:r>
          </a:p>
        </p:txBody>
      </p:sp>
      <p:pic>
        <p:nvPicPr>
          <p:cNvPr id="4" name="Picture 3" descr="A computer screen shot of a program&#10;&#10;Description automatically generated">
            <a:extLst>
              <a:ext uri="{FF2B5EF4-FFF2-40B4-BE49-F238E27FC236}">
                <a16:creationId xmlns:a16="http://schemas.microsoft.com/office/drawing/2014/main" id="{6DFD178E-03E7-21E0-D22F-4B2C152E9EA4}"/>
              </a:ext>
            </a:extLst>
          </p:cNvPr>
          <p:cNvPicPr>
            <a:picLocks noChangeAspect="1"/>
          </p:cNvPicPr>
          <p:nvPr/>
        </p:nvPicPr>
        <p:blipFill>
          <a:blip r:embed="rId2"/>
          <a:stretch>
            <a:fillRect/>
          </a:stretch>
        </p:blipFill>
        <p:spPr>
          <a:xfrm>
            <a:off x="493878" y="2601446"/>
            <a:ext cx="4766465" cy="411480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21D5891A-C8C8-1730-484D-8500269AB366}"/>
              </a:ext>
            </a:extLst>
          </p:cNvPr>
          <p:cNvPicPr>
            <a:picLocks noChangeAspect="1"/>
          </p:cNvPicPr>
          <p:nvPr/>
        </p:nvPicPr>
        <p:blipFill>
          <a:blip r:embed="rId3"/>
          <a:stretch>
            <a:fillRect/>
          </a:stretch>
        </p:blipFill>
        <p:spPr>
          <a:xfrm>
            <a:off x="5812946" y="2601445"/>
            <a:ext cx="4936402" cy="4114800"/>
          </a:xfrm>
          <a:prstGeom prst="rect">
            <a:avLst/>
          </a:prstGeom>
        </p:spPr>
      </p:pic>
    </p:spTree>
    <p:extLst>
      <p:ext uri="{BB962C8B-B14F-4D97-AF65-F5344CB8AC3E}">
        <p14:creationId xmlns:p14="http://schemas.microsoft.com/office/powerpoint/2010/main" val="4065820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AE9E-3C98-AECD-D23E-20C21B2F71E2}"/>
              </a:ext>
            </a:extLst>
          </p:cNvPr>
          <p:cNvSpPr>
            <a:spLocks noGrp="1"/>
          </p:cNvSpPr>
          <p:nvPr>
            <p:ph type="title"/>
          </p:nvPr>
        </p:nvSpPr>
        <p:spPr>
          <a:xfrm>
            <a:off x="593817" y="417"/>
            <a:ext cx="9692640" cy="1325562"/>
          </a:xfrm>
        </p:spPr>
        <p:txBody>
          <a:bodyPr/>
          <a:lstStyle/>
          <a:p>
            <a:r>
              <a:rPr lang="en-US"/>
              <a:t>LAGHOS Overview</a:t>
            </a:r>
          </a:p>
        </p:txBody>
      </p:sp>
      <p:sp>
        <p:nvSpPr>
          <p:cNvPr id="3" name="Content Placeholder 2">
            <a:extLst>
              <a:ext uri="{FF2B5EF4-FFF2-40B4-BE49-F238E27FC236}">
                <a16:creationId xmlns:a16="http://schemas.microsoft.com/office/drawing/2014/main" id="{AEE7C60E-5698-8270-9C75-C5EAD064C0B5}"/>
              </a:ext>
            </a:extLst>
          </p:cNvPr>
          <p:cNvSpPr>
            <a:spLocks noGrp="1"/>
          </p:cNvSpPr>
          <p:nvPr>
            <p:ph idx="1"/>
          </p:nvPr>
        </p:nvSpPr>
        <p:spPr>
          <a:xfrm>
            <a:off x="598117" y="1324584"/>
            <a:ext cx="10515600" cy="4351338"/>
          </a:xfrm>
        </p:spPr>
        <p:txBody>
          <a:bodyPr vert="horz" lIns="91440" tIns="45720" rIns="91440" bIns="45720" rtlCol="0" anchor="t">
            <a:normAutofit/>
          </a:bodyPr>
          <a:lstStyle/>
          <a:p>
            <a:r>
              <a:rPr lang="en-US" sz="1800">
                <a:solidFill>
                  <a:srgbClr val="000000"/>
                </a:solidFill>
                <a:ea typeface="+mn-lt"/>
                <a:cs typeface="+mn-lt"/>
              </a:rPr>
              <a:t>LAGHOS is a </a:t>
            </a:r>
            <a:r>
              <a:rPr lang="en-US" sz="1800" err="1">
                <a:solidFill>
                  <a:srgbClr val="000000"/>
                </a:solidFill>
                <a:ea typeface="+mn-lt"/>
                <a:cs typeface="+mn-lt"/>
              </a:rPr>
              <a:t>miniapp</a:t>
            </a:r>
            <a:r>
              <a:rPr lang="en-US" sz="1800">
                <a:solidFill>
                  <a:srgbClr val="000000"/>
                </a:solidFill>
                <a:ea typeface="+mn-lt"/>
                <a:cs typeface="+mn-lt"/>
              </a:rPr>
              <a:t> that is part of a larger software suite, CEED ( Center for Efficient Exascale </a:t>
            </a:r>
            <a:r>
              <a:rPr lang="en-US" sz="1800" err="1">
                <a:solidFill>
                  <a:srgbClr val="000000"/>
                </a:solidFill>
                <a:ea typeface="+mn-lt"/>
                <a:cs typeface="+mn-lt"/>
              </a:rPr>
              <a:t>Discretizations</a:t>
            </a:r>
            <a:r>
              <a:rPr lang="en-US" sz="1800">
                <a:solidFill>
                  <a:srgbClr val="000000"/>
                </a:solidFill>
                <a:ea typeface="+mn-lt"/>
                <a:cs typeface="+mn-lt"/>
              </a:rPr>
              <a:t>)</a:t>
            </a:r>
          </a:p>
          <a:p>
            <a:r>
              <a:rPr lang="en-US" sz="1800">
                <a:solidFill>
                  <a:srgbClr val="000000"/>
                </a:solidFill>
                <a:ea typeface="+mn-lt"/>
                <a:cs typeface="+mn-lt"/>
              </a:rPr>
              <a:t>LAGHOS in particular is used to describe high order Euler equations of gas dynamics in a </a:t>
            </a:r>
            <a:r>
              <a:rPr lang="en-US" sz="1800" err="1">
                <a:solidFill>
                  <a:srgbClr val="000000"/>
                </a:solidFill>
                <a:ea typeface="+mn-lt"/>
                <a:cs typeface="+mn-lt"/>
              </a:rPr>
              <a:t>Lagrangian</a:t>
            </a:r>
            <a:r>
              <a:rPr lang="en-US" sz="1800">
                <a:solidFill>
                  <a:srgbClr val="000000"/>
                </a:solidFill>
                <a:ea typeface="+mn-lt"/>
                <a:cs typeface="+mn-lt"/>
              </a:rPr>
              <a:t> frame into a discrete format.</a:t>
            </a:r>
          </a:p>
          <a:p>
            <a:r>
              <a:rPr lang="en-US" sz="1800">
                <a:solidFill>
                  <a:srgbClr val="000000"/>
                </a:solidFill>
                <a:ea typeface="+mn-lt"/>
                <a:cs typeface="+mn-lt"/>
              </a:rPr>
              <a:t>Given a system of high order differential equations, LAGHOS will construct matrices for the velocity, energy, and force of the system and solve them to create a mesh of the resulting discrete system.</a:t>
            </a:r>
            <a:endParaRPr lang="en-US"/>
          </a:p>
        </p:txBody>
      </p:sp>
      <p:pic>
        <p:nvPicPr>
          <p:cNvPr id="4" name="Picture 3" descr="Efficient Exascale Discretizations">
            <a:extLst>
              <a:ext uri="{FF2B5EF4-FFF2-40B4-BE49-F238E27FC236}">
                <a16:creationId xmlns:a16="http://schemas.microsoft.com/office/drawing/2014/main" id="{7CC3015C-9AEC-C127-E459-38F294D9815A}"/>
              </a:ext>
            </a:extLst>
          </p:cNvPr>
          <p:cNvPicPr>
            <a:picLocks noChangeAspect="1"/>
          </p:cNvPicPr>
          <p:nvPr/>
        </p:nvPicPr>
        <p:blipFill>
          <a:blip r:embed="rId2"/>
          <a:stretch>
            <a:fillRect/>
          </a:stretch>
        </p:blipFill>
        <p:spPr>
          <a:xfrm>
            <a:off x="6415023" y="268070"/>
            <a:ext cx="4476750" cy="1019175"/>
          </a:xfrm>
          <a:prstGeom prst="rect">
            <a:avLst/>
          </a:prstGeom>
        </p:spPr>
      </p:pic>
      <p:pic>
        <p:nvPicPr>
          <p:cNvPr id="5" name="Picture 4" descr="Efficient Exascale Discretizations - Exascale Computing Project">
            <a:extLst>
              <a:ext uri="{FF2B5EF4-FFF2-40B4-BE49-F238E27FC236}">
                <a16:creationId xmlns:a16="http://schemas.microsoft.com/office/drawing/2014/main" id="{B4274488-12AD-8970-92AA-7C2B9A5FD335}"/>
              </a:ext>
            </a:extLst>
          </p:cNvPr>
          <p:cNvPicPr>
            <a:picLocks noChangeAspect="1"/>
          </p:cNvPicPr>
          <p:nvPr/>
        </p:nvPicPr>
        <p:blipFill>
          <a:blip r:embed="rId3"/>
          <a:stretch>
            <a:fillRect/>
          </a:stretch>
        </p:blipFill>
        <p:spPr>
          <a:xfrm>
            <a:off x="307795" y="3823071"/>
            <a:ext cx="5634622" cy="3032884"/>
          </a:xfrm>
          <a:prstGeom prst="rect">
            <a:avLst/>
          </a:prstGeom>
        </p:spPr>
      </p:pic>
    </p:spTree>
    <p:extLst>
      <p:ext uri="{BB962C8B-B14F-4D97-AF65-F5344CB8AC3E}">
        <p14:creationId xmlns:p14="http://schemas.microsoft.com/office/powerpoint/2010/main" val="1452317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CF51-89F0-4591-D711-08A2F57E306D}"/>
              </a:ext>
            </a:extLst>
          </p:cNvPr>
          <p:cNvSpPr>
            <a:spLocks noGrp="1"/>
          </p:cNvSpPr>
          <p:nvPr>
            <p:ph type="title"/>
          </p:nvPr>
        </p:nvSpPr>
        <p:spPr/>
        <p:txBody>
          <a:bodyPr/>
          <a:lstStyle/>
          <a:p>
            <a:r>
              <a:rPr lang="en-US"/>
              <a:t>OpenMP code configuration</a:t>
            </a:r>
          </a:p>
        </p:txBody>
      </p:sp>
      <p:pic>
        <p:nvPicPr>
          <p:cNvPr id="5" name="Picture 4" descr="A screen shot of a computer program&#10;&#10;Description automatically generated">
            <a:extLst>
              <a:ext uri="{FF2B5EF4-FFF2-40B4-BE49-F238E27FC236}">
                <a16:creationId xmlns:a16="http://schemas.microsoft.com/office/drawing/2014/main" id="{1D2A40AE-016B-B39E-588D-DC156A5F7EC8}"/>
              </a:ext>
            </a:extLst>
          </p:cNvPr>
          <p:cNvPicPr>
            <a:picLocks noChangeAspect="1"/>
          </p:cNvPicPr>
          <p:nvPr/>
        </p:nvPicPr>
        <p:blipFill>
          <a:blip r:embed="rId2"/>
          <a:stretch>
            <a:fillRect/>
          </a:stretch>
        </p:blipFill>
        <p:spPr>
          <a:xfrm>
            <a:off x="165181" y="2142004"/>
            <a:ext cx="4936402" cy="4114800"/>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B6223ABC-2234-7C08-F988-77E02EB002A0}"/>
              </a:ext>
            </a:extLst>
          </p:cNvPr>
          <p:cNvPicPr>
            <a:picLocks noChangeAspect="1"/>
          </p:cNvPicPr>
          <p:nvPr/>
        </p:nvPicPr>
        <p:blipFill>
          <a:blip r:embed="rId3"/>
          <a:stretch>
            <a:fillRect/>
          </a:stretch>
        </p:blipFill>
        <p:spPr>
          <a:xfrm>
            <a:off x="5531784" y="2637585"/>
            <a:ext cx="5162550" cy="2905125"/>
          </a:xfrm>
          <a:prstGeom prst="rect">
            <a:avLst/>
          </a:prstGeom>
        </p:spPr>
      </p:pic>
    </p:spTree>
    <p:extLst>
      <p:ext uri="{BB962C8B-B14F-4D97-AF65-F5344CB8AC3E}">
        <p14:creationId xmlns:p14="http://schemas.microsoft.com/office/powerpoint/2010/main" val="4163706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71BE-EB16-9F79-2C4C-8158F97CEE0A}"/>
              </a:ext>
            </a:extLst>
          </p:cNvPr>
          <p:cNvSpPr>
            <a:spLocks noGrp="1"/>
          </p:cNvSpPr>
          <p:nvPr>
            <p:ph type="title"/>
          </p:nvPr>
        </p:nvSpPr>
        <p:spPr/>
        <p:txBody>
          <a:bodyPr/>
          <a:lstStyle/>
          <a:p>
            <a:r>
              <a:rPr lang="en-US"/>
              <a:t>OpenMP code configuration</a:t>
            </a:r>
          </a:p>
        </p:txBody>
      </p:sp>
      <p:graphicFrame>
        <p:nvGraphicFramePr>
          <p:cNvPr id="4" name="Table 3">
            <a:extLst>
              <a:ext uri="{FF2B5EF4-FFF2-40B4-BE49-F238E27FC236}">
                <a16:creationId xmlns:a16="http://schemas.microsoft.com/office/drawing/2014/main" id="{C76FDD23-1A9E-A49B-E731-2BA1AAB7A3B9}"/>
              </a:ext>
            </a:extLst>
          </p:cNvPr>
          <p:cNvGraphicFramePr>
            <a:graphicFrameLocks noGrp="1"/>
          </p:cNvGraphicFramePr>
          <p:nvPr>
            <p:extLst>
              <p:ext uri="{D42A27DB-BD31-4B8C-83A1-F6EECF244321}">
                <p14:modId xmlns:p14="http://schemas.microsoft.com/office/powerpoint/2010/main" val="1702129586"/>
              </p:ext>
            </p:extLst>
          </p:nvPr>
        </p:nvGraphicFramePr>
        <p:xfrm>
          <a:off x="934527" y="1940943"/>
          <a:ext cx="9040298" cy="4100984"/>
        </p:xfrm>
        <a:graphic>
          <a:graphicData uri="http://schemas.openxmlformats.org/drawingml/2006/table">
            <a:tbl>
              <a:tblPr firstRow="1" bandRow="1">
                <a:tableStyleId>{5C22544A-7EE6-4342-B048-85BDC9FD1C3A}</a:tableStyleId>
              </a:tblPr>
              <a:tblGrid>
                <a:gridCol w="1075149">
                  <a:extLst>
                    <a:ext uri="{9D8B030D-6E8A-4147-A177-3AD203B41FA5}">
                      <a16:colId xmlns:a16="http://schemas.microsoft.com/office/drawing/2014/main" val="898415462"/>
                    </a:ext>
                  </a:extLst>
                </a:gridCol>
                <a:gridCol w="2296438">
                  <a:extLst>
                    <a:ext uri="{9D8B030D-6E8A-4147-A177-3AD203B41FA5}">
                      <a16:colId xmlns:a16="http://schemas.microsoft.com/office/drawing/2014/main" val="2556373913"/>
                    </a:ext>
                  </a:extLst>
                </a:gridCol>
                <a:gridCol w="3820780">
                  <a:extLst>
                    <a:ext uri="{9D8B030D-6E8A-4147-A177-3AD203B41FA5}">
                      <a16:colId xmlns:a16="http://schemas.microsoft.com/office/drawing/2014/main" val="1134240107"/>
                    </a:ext>
                  </a:extLst>
                </a:gridCol>
                <a:gridCol w="1847931">
                  <a:extLst>
                    <a:ext uri="{9D8B030D-6E8A-4147-A177-3AD203B41FA5}">
                      <a16:colId xmlns:a16="http://schemas.microsoft.com/office/drawing/2014/main" val="3351024692"/>
                    </a:ext>
                  </a:extLst>
                </a:gridCol>
              </a:tblGrid>
              <a:tr h="571850">
                <a:tc>
                  <a:txBody>
                    <a:bodyPr/>
                    <a:lstStyle/>
                    <a:p>
                      <a:pPr lvl="0">
                        <a:buNone/>
                      </a:pPr>
                      <a:r>
                        <a:rPr lang="en-US"/>
                        <a:t>Run </a:t>
                      </a:r>
                    </a:p>
                  </a:txBody>
                  <a:tcPr/>
                </a:tc>
                <a:tc>
                  <a:txBody>
                    <a:bodyPr/>
                    <a:lstStyle/>
                    <a:p>
                      <a:pPr lvl="0">
                        <a:buNone/>
                      </a:pPr>
                      <a:r>
                        <a:rPr lang="en-US"/>
                        <a:t>No Changes</a:t>
                      </a:r>
                    </a:p>
                  </a:txBody>
                  <a:tcPr/>
                </a:tc>
                <a:tc>
                  <a:txBody>
                    <a:bodyPr/>
                    <a:lstStyle/>
                    <a:p>
                      <a:r>
                        <a:rPr lang="en-US"/>
                        <a:t>(Dynamic,N/numThreads)</a:t>
                      </a:r>
                      <a:endParaRPr lang="en-US" err="1"/>
                    </a:p>
                  </a:txBody>
                  <a:tcPr/>
                </a:tc>
                <a:tc>
                  <a:txBody>
                    <a:bodyPr/>
                    <a:lstStyle/>
                    <a:p>
                      <a:pPr lvl="0">
                        <a:buNone/>
                      </a:pPr>
                      <a:r>
                        <a:rPr lang="en-US" sz="1800" b="1" i="0" u="none" strike="noStrike" noProof="0">
                          <a:solidFill>
                            <a:srgbClr val="FFFFFF"/>
                          </a:solidFill>
                          <a:latin typeface="Century Schoolbook"/>
                        </a:rPr>
                        <a:t>(Dynamic,10)</a:t>
                      </a:r>
                    </a:p>
                  </a:txBody>
                  <a:tcPr/>
                </a:tc>
                <a:extLst>
                  <a:ext uri="{0D108BD9-81ED-4DB2-BD59-A6C34878D82A}">
                    <a16:rowId xmlns:a16="http://schemas.microsoft.com/office/drawing/2014/main" val="911418269"/>
                  </a:ext>
                </a:extLst>
              </a:tr>
              <a:tr h="588189">
                <a:tc>
                  <a:txBody>
                    <a:bodyPr/>
                    <a:lstStyle/>
                    <a:p>
                      <a:r>
                        <a:rPr lang="en-US"/>
                        <a:t>1</a:t>
                      </a:r>
                    </a:p>
                  </a:txBody>
                  <a:tcPr/>
                </a:tc>
                <a:tc>
                  <a:txBody>
                    <a:bodyPr/>
                    <a:lstStyle/>
                    <a:p>
                      <a:r>
                        <a:rPr lang="en-US"/>
                        <a:t>19.65 s</a:t>
                      </a:r>
                    </a:p>
                  </a:txBody>
                  <a:tcPr/>
                </a:tc>
                <a:tc>
                  <a:txBody>
                    <a:bodyPr/>
                    <a:lstStyle/>
                    <a:p>
                      <a:r>
                        <a:rPr lang="en-US"/>
                        <a:t>24.27 s</a:t>
                      </a:r>
                    </a:p>
                  </a:txBody>
                  <a:tcPr/>
                </a:tc>
                <a:tc>
                  <a:txBody>
                    <a:bodyPr/>
                    <a:lstStyle/>
                    <a:p>
                      <a:r>
                        <a:rPr lang="en-US"/>
                        <a:t>21.10 s</a:t>
                      </a:r>
                    </a:p>
                  </a:txBody>
                  <a:tcPr/>
                </a:tc>
                <a:extLst>
                  <a:ext uri="{0D108BD9-81ED-4DB2-BD59-A6C34878D82A}">
                    <a16:rowId xmlns:a16="http://schemas.microsoft.com/office/drawing/2014/main" val="2697231483"/>
                  </a:ext>
                </a:extLst>
              </a:tr>
              <a:tr h="588189">
                <a:tc>
                  <a:txBody>
                    <a:bodyPr/>
                    <a:lstStyle/>
                    <a:p>
                      <a:r>
                        <a:rPr lang="en-US"/>
                        <a:t>2</a:t>
                      </a:r>
                    </a:p>
                  </a:txBody>
                  <a:tcPr/>
                </a:tc>
                <a:tc>
                  <a:txBody>
                    <a:bodyPr/>
                    <a:lstStyle/>
                    <a:p>
                      <a:r>
                        <a:rPr lang="en-US"/>
                        <a:t>19.33 s</a:t>
                      </a:r>
                    </a:p>
                  </a:txBody>
                  <a:tcPr/>
                </a:tc>
                <a:tc>
                  <a:txBody>
                    <a:bodyPr/>
                    <a:lstStyle/>
                    <a:p>
                      <a:r>
                        <a:rPr lang="en-US"/>
                        <a:t>22.29 s</a:t>
                      </a:r>
                    </a:p>
                  </a:txBody>
                  <a:tcPr/>
                </a:tc>
                <a:tc>
                  <a:txBody>
                    <a:bodyPr/>
                    <a:lstStyle/>
                    <a:p>
                      <a:r>
                        <a:rPr lang="en-US"/>
                        <a:t>21.12 s</a:t>
                      </a:r>
                    </a:p>
                  </a:txBody>
                  <a:tcPr/>
                </a:tc>
                <a:extLst>
                  <a:ext uri="{0D108BD9-81ED-4DB2-BD59-A6C34878D82A}">
                    <a16:rowId xmlns:a16="http://schemas.microsoft.com/office/drawing/2014/main" val="2925665106"/>
                  </a:ext>
                </a:extLst>
              </a:tr>
              <a:tr h="588189">
                <a:tc>
                  <a:txBody>
                    <a:bodyPr/>
                    <a:lstStyle/>
                    <a:p>
                      <a:r>
                        <a:rPr lang="en-US"/>
                        <a:t>3</a:t>
                      </a:r>
                    </a:p>
                  </a:txBody>
                  <a:tcPr/>
                </a:tc>
                <a:tc>
                  <a:txBody>
                    <a:bodyPr/>
                    <a:lstStyle/>
                    <a:p>
                      <a:r>
                        <a:rPr lang="en-US"/>
                        <a:t>19.21 s</a:t>
                      </a:r>
                    </a:p>
                  </a:txBody>
                  <a:tcPr/>
                </a:tc>
                <a:tc>
                  <a:txBody>
                    <a:bodyPr/>
                    <a:lstStyle/>
                    <a:p>
                      <a:r>
                        <a:rPr lang="en-US"/>
                        <a:t>20.69 s</a:t>
                      </a:r>
                    </a:p>
                  </a:txBody>
                  <a:tcPr/>
                </a:tc>
                <a:tc>
                  <a:txBody>
                    <a:bodyPr/>
                    <a:lstStyle/>
                    <a:p>
                      <a:r>
                        <a:rPr lang="en-US"/>
                        <a:t>21.14 s</a:t>
                      </a:r>
                    </a:p>
                  </a:txBody>
                  <a:tcPr/>
                </a:tc>
                <a:extLst>
                  <a:ext uri="{0D108BD9-81ED-4DB2-BD59-A6C34878D82A}">
                    <a16:rowId xmlns:a16="http://schemas.microsoft.com/office/drawing/2014/main" val="1302403190"/>
                  </a:ext>
                </a:extLst>
              </a:tr>
              <a:tr h="588189">
                <a:tc>
                  <a:txBody>
                    <a:bodyPr/>
                    <a:lstStyle/>
                    <a:p>
                      <a:pPr lvl="0">
                        <a:buNone/>
                      </a:pPr>
                      <a:r>
                        <a:rPr lang="en-US"/>
                        <a:t>4</a:t>
                      </a:r>
                    </a:p>
                  </a:txBody>
                  <a:tcPr/>
                </a:tc>
                <a:tc>
                  <a:txBody>
                    <a:bodyPr/>
                    <a:lstStyle/>
                    <a:p>
                      <a:pPr lvl="0">
                        <a:buNone/>
                      </a:pPr>
                      <a:r>
                        <a:rPr lang="en-US"/>
                        <a:t>19.81 s</a:t>
                      </a:r>
                    </a:p>
                  </a:txBody>
                  <a:tcPr/>
                </a:tc>
                <a:tc>
                  <a:txBody>
                    <a:bodyPr/>
                    <a:lstStyle/>
                    <a:p>
                      <a:pPr lvl="0">
                        <a:buNone/>
                      </a:pPr>
                      <a:r>
                        <a:rPr lang="en-US"/>
                        <a:t>22.74 s</a:t>
                      </a:r>
                    </a:p>
                  </a:txBody>
                  <a:tcPr/>
                </a:tc>
                <a:tc>
                  <a:txBody>
                    <a:bodyPr/>
                    <a:lstStyle/>
                    <a:p>
                      <a:pPr lvl="0">
                        <a:buNone/>
                      </a:pPr>
                      <a:r>
                        <a:rPr lang="en-US"/>
                        <a:t>22.65 s</a:t>
                      </a:r>
                    </a:p>
                  </a:txBody>
                  <a:tcPr/>
                </a:tc>
                <a:extLst>
                  <a:ext uri="{0D108BD9-81ED-4DB2-BD59-A6C34878D82A}">
                    <a16:rowId xmlns:a16="http://schemas.microsoft.com/office/drawing/2014/main" val="3881447686"/>
                  </a:ext>
                </a:extLst>
              </a:tr>
              <a:tr h="588189">
                <a:tc>
                  <a:txBody>
                    <a:bodyPr/>
                    <a:lstStyle/>
                    <a:p>
                      <a:pPr lvl="0">
                        <a:buNone/>
                      </a:pPr>
                      <a:r>
                        <a:rPr lang="en-US"/>
                        <a:t>5</a:t>
                      </a:r>
                    </a:p>
                  </a:txBody>
                  <a:tcPr/>
                </a:tc>
                <a:tc>
                  <a:txBody>
                    <a:bodyPr/>
                    <a:lstStyle/>
                    <a:p>
                      <a:pPr lvl="0">
                        <a:buNone/>
                      </a:pPr>
                      <a:r>
                        <a:rPr lang="en-US"/>
                        <a:t>19.71 s</a:t>
                      </a:r>
                    </a:p>
                  </a:txBody>
                  <a:tcPr/>
                </a:tc>
                <a:tc>
                  <a:txBody>
                    <a:bodyPr/>
                    <a:lstStyle/>
                    <a:p>
                      <a:pPr lvl="0">
                        <a:buNone/>
                      </a:pPr>
                      <a:r>
                        <a:rPr lang="en-US"/>
                        <a:t>20.83 s</a:t>
                      </a:r>
                    </a:p>
                  </a:txBody>
                  <a:tcPr/>
                </a:tc>
                <a:tc>
                  <a:txBody>
                    <a:bodyPr/>
                    <a:lstStyle/>
                    <a:p>
                      <a:pPr lvl="0">
                        <a:buNone/>
                      </a:pPr>
                      <a:r>
                        <a:rPr lang="en-US"/>
                        <a:t>21 s </a:t>
                      </a:r>
                    </a:p>
                  </a:txBody>
                  <a:tcPr/>
                </a:tc>
                <a:extLst>
                  <a:ext uri="{0D108BD9-81ED-4DB2-BD59-A6C34878D82A}">
                    <a16:rowId xmlns:a16="http://schemas.microsoft.com/office/drawing/2014/main" val="3721779968"/>
                  </a:ext>
                </a:extLst>
              </a:tr>
              <a:tr h="588189">
                <a:tc>
                  <a:txBody>
                    <a:bodyPr/>
                    <a:lstStyle/>
                    <a:p>
                      <a:pPr lvl="0">
                        <a:buNone/>
                      </a:pPr>
                      <a:r>
                        <a:rPr lang="en-US"/>
                        <a:t>Average</a:t>
                      </a:r>
                    </a:p>
                  </a:txBody>
                  <a:tcPr/>
                </a:tc>
                <a:tc>
                  <a:txBody>
                    <a:bodyPr/>
                    <a:lstStyle/>
                    <a:p>
                      <a:pPr lvl="0">
                        <a:buNone/>
                      </a:pPr>
                      <a:r>
                        <a:rPr lang="en-US"/>
                        <a:t>19.54</a:t>
                      </a:r>
                    </a:p>
                  </a:txBody>
                  <a:tcPr/>
                </a:tc>
                <a:tc>
                  <a:txBody>
                    <a:bodyPr/>
                    <a:lstStyle/>
                    <a:p>
                      <a:pPr lvl="0">
                        <a:buNone/>
                      </a:pPr>
                      <a:r>
                        <a:rPr lang="en-US"/>
                        <a:t>22.16 s</a:t>
                      </a:r>
                    </a:p>
                  </a:txBody>
                  <a:tcPr/>
                </a:tc>
                <a:tc>
                  <a:txBody>
                    <a:bodyPr/>
                    <a:lstStyle/>
                    <a:p>
                      <a:pPr lvl="0">
                        <a:buNone/>
                      </a:pPr>
                      <a:r>
                        <a:rPr lang="en-US"/>
                        <a:t>21.40 s</a:t>
                      </a:r>
                    </a:p>
                  </a:txBody>
                  <a:tcPr/>
                </a:tc>
                <a:extLst>
                  <a:ext uri="{0D108BD9-81ED-4DB2-BD59-A6C34878D82A}">
                    <a16:rowId xmlns:a16="http://schemas.microsoft.com/office/drawing/2014/main" val="2673552185"/>
                  </a:ext>
                </a:extLst>
              </a:tr>
            </a:tbl>
          </a:graphicData>
        </a:graphic>
      </p:graphicFrame>
    </p:spTree>
    <p:extLst>
      <p:ext uri="{BB962C8B-B14F-4D97-AF65-F5344CB8AC3E}">
        <p14:creationId xmlns:p14="http://schemas.microsoft.com/office/powerpoint/2010/main" val="4130761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7175-0CD4-E9D7-C61C-F96E543BB95E}"/>
              </a:ext>
            </a:extLst>
          </p:cNvPr>
          <p:cNvSpPr>
            <a:spLocks noGrp="1"/>
          </p:cNvSpPr>
          <p:nvPr>
            <p:ph type="title"/>
          </p:nvPr>
        </p:nvSpPr>
        <p:spPr>
          <a:xfrm>
            <a:off x="874522" y="-237490"/>
            <a:ext cx="9692640" cy="1325562"/>
          </a:xfrm>
        </p:spPr>
        <p:txBody>
          <a:bodyPr/>
          <a:lstStyle/>
          <a:p>
            <a:r>
              <a:rPr lang="en-US" dirty="0"/>
              <a:t>Summary (2 slides)</a:t>
            </a:r>
          </a:p>
        </p:txBody>
      </p:sp>
      <p:sp>
        <p:nvSpPr>
          <p:cNvPr id="3" name="Content Placeholder 2">
            <a:extLst>
              <a:ext uri="{FF2B5EF4-FFF2-40B4-BE49-F238E27FC236}">
                <a16:creationId xmlns:a16="http://schemas.microsoft.com/office/drawing/2014/main" id="{A19DC7FB-1F9C-DDD8-930B-7B51E6649F2F}"/>
              </a:ext>
            </a:extLst>
          </p:cNvPr>
          <p:cNvSpPr>
            <a:spLocks noGrp="1"/>
          </p:cNvSpPr>
          <p:nvPr>
            <p:ph idx="1"/>
          </p:nvPr>
        </p:nvSpPr>
        <p:spPr>
          <a:xfrm>
            <a:off x="709422" y="1276350"/>
            <a:ext cx="9857740" cy="6235700"/>
          </a:xfrm>
        </p:spPr>
        <p:txBody>
          <a:bodyPr vert="horz" lIns="91440" tIns="45720" rIns="91440" bIns="45720" rtlCol="0" anchor="t">
            <a:normAutofit/>
          </a:bodyPr>
          <a:lstStyle/>
          <a:p>
            <a:r>
              <a:rPr lang="en-US" dirty="0"/>
              <a:t>Background</a:t>
            </a:r>
          </a:p>
          <a:p>
            <a:pPr lvl="1">
              <a:buFont typeface="Courier New" pitchFamily="34" charset="0"/>
              <a:buChar char="o"/>
            </a:pPr>
            <a:r>
              <a:rPr lang="en-US" spc="10" dirty="0">
                <a:solidFill>
                  <a:srgbClr val="000000"/>
                </a:solidFill>
              </a:rPr>
              <a:t>Gave overview on LAGHOS</a:t>
            </a:r>
          </a:p>
          <a:p>
            <a:pPr lvl="1">
              <a:buFont typeface="Courier New" pitchFamily="34" charset="0"/>
              <a:buChar char="o"/>
            </a:pPr>
            <a:r>
              <a:rPr lang="en-US" spc="10" dirty="0">
                <a:solidFill>
                  <a:srgbClr val="000000"/>
                </a:solidFill>
              </a:rPr>
              <a:t>Explained the problems within LAGHOS that we ran on </a:t>
            </a:r>
            <a:r>
              <a:rPr lang="en-US" spc="10" dirty="0" err="1">
                <a:solidFill>
                  <a:srgbClr val="000000"/>
                </a:solidFill>
              </a:rPr>
              <a:t>HiPerGator</a:t>
            </a:r>
            <a:endParaRPr lang="en-US" spc="10" dirty="0">
              <a:solidFill>
                <a:srgbClr val="000000"/>
              </a:solidFill>
            </a:endParaRPr>
          </a:p>
          <a:p>
            <a:pPr lvl="1">
              <a:buFont typeface="Courier New" pitchFamily="34" charset="0"/>
              <a:buChar char="o"/>
            </a:pPr>
            <a:r>
              <a:rPr lang="en-US" spc="10" dirty="0">
                <a:solidFill>
                  <a:srgbClr val="000000"/>
                </a:solidFill>
              </a:rPr>
              <a:t>Explained the context of the results LAGHOS calculates on each run</a:t>
            </a:r>
          </a:p>
          <a:p>
            <a:r>
              <a:rPr lang="en-US" dirty="0"/>
              <a:t>Code Review</a:t>
            </a:r>
          </a:p>
          <a:p>
            <a:pPr lvl="1"/>
            <a:r>
              <a:rPr lang="en-US" spc="10" dirty="0">
                <a:solidFill>
                  <a:srgbClr val="000000"/>
                </a:solidFill>
              </a:rPr>
              <a:t>Explained the structure of the code as well as how it was parallelized with both MPI and OpenMP examples</a:t>
            </a:r>
            <a:endParaRPr lang="en-US" dirty="0"/>
          </a:p>
          <a:p>
            <a:r>
              <a:rPr lang="en-US" dirty="0"/>
              <a:t>Literature Review (2 papers)</a:t>
            </a:r>
          </a:p>
          <a:p>
            <a:pPr lvl="1"/>
            <a:r>
              <a:rPr lang="en-US" dirty="0"/>
              <a:t>Gave background context for each paper </a:t>
            </a:r>
            <a:r>
              <a:rPr lang="en-US" spc="10" dirty="0">
                <a:solidFill>
                  <a:srgbClr val="000000"/>
                </a:solidFill>
              </a:rPr>
              <a:t>(purpose, relevance, and hardware) and reviewed the results for both papers</a:t>
            </a:r>
            <a:endParaRPr lang="en-US" dirty="0"/>
          </a:p>
          <a:p>
            <a:r>
              <a:rPr lang="en-US" dirty="0"/>
              <a:t>Ported results to </a:t>
            </a:r>
            <a:r>
              <a:rPr lang="en-US" dirty="0" err="1"/>
              <a:t>HiPerGator</a:t>
            </a:r>
            <a:r>
              <a:rPr lang="en-US" dirty="0"/>
              <a:t>, compared to published results</a:t>
            </a:r>
          </a:p>
          <a:p>
            <a:pPr lvl="1"/>
            <a:r>
              <a:rPr lang="en-US" dirty="0"/>
              <a:t>Results performed comparably to the first paper, running a little higher or lower in each plot, but our results showed better performance for the Forces operator problem.</a:t>
            </a:r>
          </a:p>
          <a:p>
            <a:pPr lvl="1"/>
            <a:r>
              <a:rPr lang="en-US" dirty="0"/>
              <a:t>Results performed at the capacity of ~64 GPUs in the 2</a:t>
            </a:r>
            <a:r>
              <a:rPr lang="en-US" baseline="30000" dirty="0"/>
              <a:t>nd</a:t>
            </a:r>
            <a:r>
              <a:rPr lang="en-US" dirty="0"/>
              <a:t> paper in one test, given our problem size of ~200M, and were outperformed each configuration of the paper in the second test</a:t>
            </a:r>
          </a:p>
          <a:p>
            <a:pPr lvl="1"/>
            <a:r>
              <a:rPr lang="en-US" dirty="0"/>
              <a:t>Ran MPI, </a:t>
            </a:r>
            <a:r>
              <a:rPr lang="en-US" dirty="0" err="1"/>
              <a:t>MPI+OpenMP</a:t>
            </a:r>
            <a:r>
              <a:rPr lang="en-US" dirty="0"/>
              <a:t>, and CUDA code on </a:t>
            </a:r>
            <a:r>
              <a:rPr lang="en-US" dirty="0" err="1"/>
              <a:t>HiPerGator</a:t>
            </a:r>
            <a:r>
              <a:rPr lang="en-US" dirty="0"/>
              <a:t>, best performance with MPI was with 1 node, 8 tasks, and 4 CPUs/task, CUDA was best performing overall.</a:t>
            </a:r>
          </a:p>
          <a:p>
            <a:pPr lvl="1"/>
            <a:r>
              <a:rPr lang="en-US" dirty="0">
                <a:solidFill>
                  <a:srgbClr val="FF0000"/>
                </a:solidFill>
              </a:rPr>
              <a:t>Please see report for a more detailed analysis on the results.</a:t>
            </a:r>
          </a:p>
        </p:txBody>
      </p:sp>
    </p:spTree>
    <p:extLst>
      <p:ext uri="{BB962C8B-B14F-4D97-AF65-F5344CB8AC3E}">
        <p14:creationId xmlns:p14="http://schemas.microsoft.com/office/powerpoint/2010/main" val="3681959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7175-0CD4-E9D7-C61C-F96E543BB95E}"/>
              </a:ext>
            </a:extLst>
          </p:cNvPr>
          <p:cNvSpPr>
            <a:spLocks noGrp="1"/>
          </p:cNvSpPr>
          <p:nvPr>
            <p:ph type="title"/>
          </p:nvPr>
        </p:nvSpPr>
        <p:spPr>
          <a:xfrm>
            <a:off x="969598" y="-124843"/>
            <a:ext cx="9692640" cy="1325562"/>
          </a:xfrm>
        </p:spPr>
        <p:txBody>
          <a:bodyPr/>
          <a:lstStyle/>
          <a:p>
            <a:r>
              <a:rPr lang="en-US"/>
              <a:t>Summary</a:t>
            </a:r>
            <a:r>
              <a:rPr lang="en-US" dirty="0"/>
              <a:t> (2 slides)</a:t>
            </a:r>
            <a:endParaRPr lang="en-US"/>
          </a:p>
        </p:txBody>
      </p:sp>
      <p:sp>
        <p:nvSpPr>
          <p:cNvPr id="3" name="Content Placeholder 2">
            <a:extLst>
              <a:ext uri="{FF2B5EF4-FFF2-40B4-BE49-F238E27FC236}">
                <a16:creationId xmlns:a16="http://schemas.microsoft.com/office/drawing/2014/main" id="{A19DC7FB-1F9C-DDD8-930B-7B51E6649F2F}"/>
              </a:ext>
            </a:extLst>
          </p:cNvPr>
          <p:cNvSpPr>
            <a:spLocks noGrp="1"/>
          </p:cNvSpPr>
          <p:nvPr>
            <p:ph idx="1"/>
          </p:nvPr>
        </p:nvSpPr>
        <p:spPr>
          <a:xfrm>
            <a:off x="155406" y="1202499"/>
            <a:ext cx="11006619" cy="5656131"/>
          </a:xfrm>
        </p:spPr>
        <p:txBody>
          <a:bodyPr vert="horz" lIns="91440" tIns="45720" rIns="91440" bIns="45720" rtlCol="0" anchor="t">
            <a:normAutofit fontScale="92500" lnSpcReduction="10000"/>
          </a:bodyPr>
          <a:lstStyle/>
          <a:p>
            <a:r>
              <a:rPr lang="en-US" sz="1500" dirty="0" err="1"/>
              <a:t>Gprof</a:t>
            </a:r>
            <a:r>
              <a:rPr lang="en-US" sz="1500" dirty="0"/>
              <a:t> Profiling</a:t>
            </a:r>
          </a:p>
          <a:p>
            <a:pPr lvl="1">
              <a:buFont typeface="Wingdings 2" pitchFamily="34" charset="0"/>
            </a:pPr>
            <a:r>
              <a:rPr lang="en-US" sz="1400" spc="10" dirty="0"/>
              <a:t>Showed the majority of time was spent in the MFEM library, which is where we decided to edit the code.</a:t>
            </a:r>
            <a:endParaRPr lang="en-US" sz="1400" spc="10" dirty="0">
              <a:solidFill>
                <a:srgbClr val="000000"/>
              </a:solidFill>
            </a:endParaRPr>
          </a:p>
          <a:p>
            <a:pPr lvl="1">
              <a:buFont typeface="Wingdings 2" pitchFamily="34" charset="0"/>
            </a:pPr>
            <a:r>
              <a:rPr lang="en-US" sz="1400" spc="10" dirty="0"/>
              <a:t>Explained how the function calls were consistent among different configurations of MPI runs because the number of CPUs stayed the same</a:t>
            </a:r>
            <a:endParaRPr lang="en-US" sz="1400" spc="10" dirty="0">
              <a:solidFill>
                <a:srgbClr val="000000"/>
              </a:solidFill>
            </a:endParaRPr>
          </a:p>
          <a:p>
            <a:r>
              <a:rPr lang="en-US" sz="1500" dirty="0" err="1"/>
              <a:t>Nvprof</a:t>
            </a:r>
            <a:r>
              <a:rPr lang="en-US" sz="1500" dirty="0"/>
              <a:t> Profiling</a:t>
            </a:r>
          </a:p>
          <a:p>
            <a:pPr lvl="1">
              <a:buFont typeface="Wingdings 2" pitchFamily="34" charset="0"/>
              <a:buChar char=""/>
            </a:pPr>
            <a:r>
              <a:rPr lang="en-US" sz="1400" dirty="0" err="1"/>
              <a:t>Laghos</a:t>
            </a:r>
            <a:r>
              <a:rPr lang="en-US" sz="1400" dirty="0"/>
              <a:t> was run with the CUDA backend enabled on </a:t>
            </a:r>
            <a:r>
              <a:rPr lang="en-US" sz="1400" dirty="0" err="1"/>
              <a:t>HiperGator</a:t>
            </a:r>
            <a:r>
              <a:rPr lang="en-US" sz="1400" dirty="0"/>
              <a:t> by requesting GPU resources.</a:t>
            </a:r>
          </a:p>
          <a:p>
            <a:pPr lvl="1">
              <a:buFont typeface="Wingdings 2" pitchFamily="34" charset="0"/>
              <a:buChar char=""/>
            </a:pPr>
            <a:r>
              <a:rPr lang="en-US" sz="1400" dirty="0" err="1"/>
              <a:t>Nvprof</a:t>
            </a:r>
            <a:r>
              <a:rPr lang="en-US" sz="1400" dirty="0"/>
              <a:t> showed extensive use of the CUDA kernels in the MFEM library used to replace the MPI functions.</a:t>
            </a:r>
          </a:p>
          <a:p>
            <a:pPr lvl="1">
              <a:buFont typeface="Wingdings 2" pitchFamily="34" charset="0"/>
              <a:buChar char=""/>
            </a:pPr>
            <a:r>
              <a:rPr lang="en-US" sz="1400"/>
              <a:t>A large amount of time was also spent allocating memory (malloc/</a:t>
            </a:r>
            <a:r>
              <a:rPr lang="en-US" sz="1400" dirty="0" err="1"/>
              <a:t>calloc</a:t>
            </a:r>
            <a:r>
              <a:rPr lang="en-US" sz="1400" dirty="0"/>
              <a:t>)</a:t>
            </a:r>
          </a:p>
          <a:p>
            <a:r>
              <a:rPr lang="en-US" sz="1500" dirty="0" err="1"/>
              <a:t>Vtune</a:t>
            </a:r>
            <a:r>
              <a:rPr lang="en-US" sz="1500" dirty="0"/>
              <a:t> Profiling</a:t>
            </a:r>
          </a:p>
          <a:p>
            <a:pPr lvl="1">
              <a:buFont typeface="Wingdings 2" pitchFamily="34" charset="0"/>
              <a:buChar char=""/>
            </a:pPr>
            <a:r>
              <a:rPr lang="en-US" sz="1400" dirty="0" err="1"/>
              <a:t>Laghos</a:t>
            </a:r>
            <a:r>
              <a:rPr lang="en-US" sz="1400" dirty="0"/>
              <a:t> with OpenMP backend enabled was run off of </a:t>
            </a:r>
            <a:r>
              <a:rPr lang="en-US" sz="1400" dirty="0" err="1"/>
              <a:t>HigerGator</a:t>
            </a:r>
            <a:r>
              <a:rPr lang="en-US" sz="1400" dirty="0"/>
              <a:t>, on a local intel machine in WSL (Windows Subsystem for Linux). The problem ran with 15 threads. Specifically focused on </a:t>
            </a:r>
            <a:r>
              <a:rPr lang="en-US" sz="1400" dirty="0" err="1"/>
              <a:t>HotSpots</a:t>
            </a:r>
            <a:r>
              <a:rPr lang="en-US" sz="1400" dirty="0"/>
              <a:t> and memory consumption</a:t>
            </a:r>
          </a:p>
          <a:p>
            <a:pPr lvl="1">
              <a:buFont typeface="Wingdings 2" pitchFamily="34" charset="0"/>
              <a:buChar char=""/>
            </a:pPr>
            <a:r>
              <a:rPr lang="en-US" sz="1400" dirty="0"/>
              <a:t>Results were comparable to </a:t>
            </a:r>
            <a:r>
              <a:rPr lang="en-US" sz="1400" dirty="0" err="1"/>
              <a:t>Gprof</a:t>
            </a:r>
            <a:r>
              <a:rPr lang="en-US" sz="1400" dirty="0"/>
              <a:t>, the hotspots were some of the same MFEM functions</a:t>
            </a:r>
          </a:p>
          <a:p>
            <a:pPr lvl="1">
              <a:buFont typeface="Wingdings 2" pitchFamily="34" charset="0"/>
              <a:buChar char=""/>
            </a:pPr>
            <a:r>
              <a:rPr lang="en-US" sz="1400"/>
              <a:t>Individual threads spent most of the time in vector addition functions in MFEM.</a:t>
            </a:r>
          </a:p>
          <a:p>
            <a:r>
              <a:rPr lang="en-US" sz="1500" dirty="0"/>
              <a:t>Changed OpenMP Code</a:t>
            </a:r>
          </a:p>
          <a:p>
            <a:pPr lvl="1">
              <a:buFont typeface="Wingdings 2" pitchFamily="34" charset="0"/>
              <a:buChar char=""/>
            </a:pPr>
            <a:r>
              <a:rPr lang="en-US" sz="1400">
                <a:solidFill>
                  <a:srgbClr val="262626"/>
                </a:solidFill>
              </a:rPr>
              <a:t>In the MFEM Library, the vector addition functions were some of the only places where OpenMP code could be seen and altered.</a:t>
            </a:r>
            <a:endParaRPr lang="en-US" sz="1400"/>
          </a:p>
          <a:p>
            <a:pPr lvl="1">
              <a:buFont typeface="Wingdings 2" pitchFamily="34" charset="0"/>
              <a:buChar char=""/>
            </a:pPr>
            <a:r>
              <a:rPr lang="en-US" sz="1400" dirty="0">
                <a:solidFill>
                  <a:srgbClr val="262626"/>
                </a:solidFill>
              </a:rPr>
              <a:t>These functions used default static scheduling for the OpenMP parallel loop, this was changed to dynamic scheduling, and the chunk size was changed from the default (N/</a:t>
            </a:r>
            <a:r>
              <a:rPr lang="en-US" sz="1400" dirty="0" err="1">
                <a:solidFill>
                  <a:srgbClr val="262626"/>
                </a:solidFill>
              </a:rPr>
              <a:t>numThreads</a:t>
            </a:r>
            <a:r>
              <a:rPr lang="en-US" sz="1400" dirty="0">
                <a:solidFill>
                  <a:srgbClr val="262626"/>
                </a:solidFill>
              </a:rPr>
              <a:t>) to constant values to see difference in </a:t>
            </a:r>
            <a:r>
              <a:rPr lang="en-US" sz="1400" dirty="0" err="1">
                <a:solidFill>
                  <a:srgbClr val="262626"/>
                </a:solidFill>
              </a:rPr>
              <a:t>performace</a:t>
            </a:r>
            <a:endParaRPr lang="en-US" sz="1400"/>
          </a:p>
          <a:p>
            <a:pPr lvl="1">
              <a:buFont typeface="Wingdings 2" pitchFamily="34" charset="0"/>
              <a:buChar char=""/>
            </a:pPr>
            <a:r>
              <a:rPr lang="en-US" sz="1400" dirty="0">
                <a:solidFill>
                  <a:srgbClr val="262626"/>
                </a:solidFill>
              </a:rPr>
              <a:t>Dynamic scheduling performed slightly worse than static, possibly due to overhead or the regular workload of the problems run in </a:t>
            </a:r>
            <a:r>
              <a:rPr lang="en-US" sz="1400" dirty="0" err="1">
                <a:solidFill>
                  <a:srgbClr val="262626"/>
                </a:solidFill>
              </a:rPr>
              <a:t>Laghos</a:t>
            </a:r>
            <a:endParaRPr lang="en-US" sz="1400" dirty="0" err="1"/>
          </a:p>
          <a:p>
            <a:r>
              <a:rPr lang="en-US" sz="1500"/>
              <a:t>Demo (Next slide)</a:t>
            </a:r>
          </a:p>
          <a:p>
            <a:pPr lvl="1">
              <a:buFont typeface="Wingdings 2" pitchFamily="34" charset="0"/>
              <a:buChar char=""/>
            </a:pPr>
            <a:r>
              <a:rPr lang="en-US" sz="1400" dirty="0"/>
              <a:t>Demo of MPI version of </a:t>
            </a:r>
            <a:r>
              <a:rPr lang="en-US" sz="1400" dirty="0" err="1"/>
              <a:t>Laghos</a:t>
            </a:r>
            <a:r>
              <a:rPr lang="en-US" sz="1400" dirty="0"/>
              <a:t> and </a:t>
            </a:r>
            <a:r>
              <a:rPr lang="en-US" sz="1400" dirty="0" err="1"/>
              <a:t>MPI+OpenMP</a:t>
            </a:r>
            <a:r>
              <a:rPr lang="en-US" sz="1400" dirty="0"/>
              <a:t> version (OpenMP enabled through the MFEM library)</a:t>
            </a:r>
          </a:p>
          <a:p>
            <a:endParaRPr lang="en-US" dirty="0"/>
          </a:p>
        </p:txBody>
      </p:sp>
    </p:spTree>
    <p:extLst>
      <p:ext uri="{BB962C8B-B14F-4D97-AF65-F5344CB8AC3E}">
        <p14:creationId xmlns:p14="http://schemas.microsoft.com/office/powerpoint/2010/main" val="4196877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DD36-4BF9-8A78-2F51-C5ACF2A4CC0B}"/>
              </a:ext>
            </a:extLst>
          </p:cNvPr>
          <p:cNvSpPr>
            <a:spLocks noGrp="1"/>
          </p:cNvSpPr>
          <p:nvPr>
            <p:ph type="title"/>
          </p:nvPr>
        </p:nvSpPr>
        <p:spPr/>
        <p:txBody>
          <a:bodyPr/>
          <a:lstStyle/>
          <a:p>
            <a:r>
              <a:rPr lang="en-US">
                <a:ea typeface="+mj-lt"/>
                <a:cs typeface="+mj-lt"/>
              </a:rPr>
              <a:t>Deliverables and demo plans</a:t>
            </a:r>
            <a:endParaRPr lang="en-US">
              <a:solidFill>
                <a:srgbClr val="FF0000"/>
              </a:solidFill>
            </a:endParaRPr>
          </a:p>
        </p:txBody>
      </p:sp>
      <p:sp>
        <p:nvSpPr>
          <p:cNvPr id="3" name="Content Placeholder 2">
            <a:extLst>
              <a:ext uri="{FF2B5EF4-FFF2-40B4-BE49-F238E27FC236}">
                <a16:creationId xmlns:a16="http://schemas.microsoft.com/office/drawing/2014/main" id="{E63CF1E6-4DBF-F58F-D1C6-42CF965561B7}"/>
              </a:ext>
            </a:extLst>
          </p:cNvPr>
          <p:cNvSpPr>
            <a:spLocks noGrp="1"/>
          </p:cNvSpPr>
          <p:nvPr>
            <p:ph idx="1"/>
          </p:nvPr>
        </p:nvSpPr>
        <p:spPr/>
        <p:txBody>
          <a:bodyPr vert="horz" lIns="91440" tIns="45720" rIns="91440" bIns="45720" rtlCol="0" anchor="t">
            <a:normAutofit/>
          </a:bodyPr>
          <a:lstStyle/>
          <a:p>
            <a:r>
              <a:rPr lang="en-US" dirty="0"/>
              <a:t>Demo plans:</a:t>
            </a:r>
          </a:p>
          <a:p>
            <a:pPr lvl="1">
              <a:buFont typeface="Courier New" panose="020B0604020202020204" pitchFamily="34" charset="0"/>
              <a:buChar char="o"/>
            </a:pPr>
            <a:r>
              <a:rPr lang="en-US" dirty="0"/>
              <a:t>Demonstrated building and running MPI code with </a:t>
            </a:r>
            <a:r>
              <a:rPr lang="en-US" dirty="0" err="1"/>
              <a:t>gprof</a:t>
            </a:r>
            <a:r>
              <a:rPr lang="en-US" dirty="0"/>
              <a:t> profiler</a:t>
            </a:r>
          </a:p>
          <a:p>
            <a:pPr lvl="1">
              <a:buFont typeface="Courier New" panose="020B0604020202020204" pitchFamily="34" charset="0"/>
              <a:buChar char="o"/>
            </a:pPr>
            <a:r>
              <a:rPr lang="en-US" dirty="0"/>
              <a:t>Repeated with altered </a:t>
            </a:r>
            <a:r>
              <a:rPr lang="en-US" dirty="0" err="1"/>
              <a:t>MPI+OpenMP</a:t>
            </a:r>
            <a:r>
              <a:rPr lang="en-US" dirty="0"/>
              <a:t> code</a:t>
            </a:r>
          </a:p>
        </p:txBody>
      </p:sp>
    </p:spTree>
    <p:extLst>
      <p:ext uri="{BB962C8B-B14F-4D97-AF65-F5344CB8AC3E}">
        <p14:creationId xmlns:p14="http://schemas.microsoft.com/office/powerpoint/2010/main" val="3335040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3682-5D26-C882-2084-A4FB9E577AB4}"/>
              </a:ext>
            </a:extLst>
          </p:cNvPr>
          <p:cNvSpPr>
            <a:spLocks noGrp="1"/>
          </p:cNvSpPr>
          <p:nvPr>
            <p:ph type="title"/>
          </p:nvPr>
        </p:nvSpPr>
        <p:spPr/>
        <p:txBody>
          <a:bodyPr/>
          <a:lstStyle/>
          <a:p>
            <a:r>
              <a:rPr lang="en-US">
                <a:solidFill>
                  <a:srgbClr val="000000"/>
                </a:solidFill>
                <a:latin typeface="Aptos Display"/>
              </a:rPr>
              <a:t>References</a:t>
            </a:r>
            <a:endParaRPr lang="en-US"/>
          </a:p>
        </p:txBody>
      </p:sp>
      <p:sp>
        <p:nvSpPr>
          <p:cNvPr id="3" name="Content Placeholder 2">
            <a:extLst>
              <a:ext uri="{FF2B5EF4-FFF2-40B4-BE49-F238E27FC236}">
                <a16:creationId xmlns:a16="http://schemas.microsoft.com/office/drawing/2014/main" id="{F8995FD1-1F49-0299-F387-C26911AC4629}"/>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https://github.com/CEED/Laghos</a:t>
            </a:r>
            <a:endParaRPr lang="en-US">
              <a:ea typeface="+mn-lt"/>
              <a:cs typeface="+mn-lt"/>
            </a:endParaRPr>
          </a:p>
          <a:p>
            <a:r>
              <a:rPr lang="en-US">
                <a:hlinkClick r:id="rId3"/>
              </a:rPr>
              <a:t>Initial Integration of CEED Software in ECP Applications</a:t>
            </a:r>
            <a:endParaRPr lang="en-US">
              <a:hlinkClick r:id="rId4"/>
            </a:endParaRPr>
          </a:p>
          <a:p>
            <a:r>
              <a:rPr lang="en-US">
                <a:hlinkClick r:id="rId4"/>
              </a:rPr>
              <a:t>[2109.04996] Efficient Exascale </a:t>
            </a:r>
            <a:r>
              <a:rPr lang="en-US" err="1">
                <a:hlinkClick r:id="rId4"/>
              </a:rPr>
              <a:t>Discretizations</a:t>
            </a:r>
            <a:r>
              <a:rPr lang="en-US">
                <a:hlinkClick r:id="rId4"/>
              </a:rPr>
              <a:t>: High-Order Finite Element Methods (arxiv.org)</a:t>
            </a:r>
            <a:endParaRPr lang="en-US"/>
          </a:p>
          <a:p>
            <a:r>
              <a:rPr lang="en-US">
                <a:ea typeface="+mn-lt"/>
                <a:cs typeface="+mn-lt"/>
                <a:hlinkClick r:id="rId5"/>
              </a:rPr>
              <a:t>https://ceed.exascaleproject.org/software/</a:t>
            </a:r>
            <a:endParaRPr lang="en-US"/>
          </a:p>
          <a:p>
            <a:r>
              <a:rPr lang="en-US">
                <a:ea typeface="+mn-lt"/>
                <a:cs typeface="+mn-lt"/>
                <a:hlinkClick r:id="rId6"/>
              </a:rPr>
              <a:t>https://mfem.org/</a:t>
            </a:r>
            <a:endParaRPr lang="en-US"/>
          </a:p>
          <a:p>
            <a:endParaRPr lang="en-US"/>
          </a:p>
          <a:p>
            <a:endParaRPr lang="en-US"/>
          </a:p>
          <a:p>
            <a:endParaRPr lang="en-US"/>
          </a:p>
        </p:txBody>
      </p:sp>
    </p:spTree>
    <p:extLst>
      <p:ext uri="{BB962C8B-B14F-4D97-AF65-F5344CB8AC3E}">
        <p14:creationId xmlns:p14="http://schemas.microsoft.com/office/powerpoint/2010/main" val="217501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432736-F548-2573-976C-88399A1AA7BC}"/>
              </a:ext>
            </a:extLst>
          </p:cNvPr>
          <p:cNvSpPr>
            <a:spLocks noGrp="1"/>
          </p:cNvSpPr>
          <p:nvPr>
            <p:ph idx="1"/>
          </p:nvPr>
        </p:nvSpPr>
        <p:spPr>
          <a:xfrm>
            <a:off x="566803" y="1199324"/>
            <a:ext cx="10515600" cy="5937968"/>
          </a:xfrm>
        </p:spPr>
        <p:txBody>
          <a:bodyPr vert="horz" lIns="91440" tIns="45720" rIns="91440" bIns="45720" rtlCol="0" anchor="t">
            <a:normAutofit/>
          </a:bodyPr>
          <a:lstStyle/>
          <a:p>
            <a:r>
              <a:rPr lang="en-US" sz="1800">
                <a:ea typeface="+mn-lt"/>
                <a:cs typeface="+mn-lt"/>
              </a:rPr>
              <a:t>LAGHOS contains two main modes for completing the discretization, partial assembly and full assembly.</a:t>
            </a:r>
          </a:p>
          <a:p>
            <a:pPr lvl="1">
              <a:buFont typeface="Courier New" panose="020B0604020202020204" pitchFamily="34" charset="0"/>
              <a:buChar char="o"/>
            </a:pPr>
            <a:r>
              <a:rPr lang="en-US" sz="1600">
                <a:ea typeface="+mn-lt"/>
                <a:cs typeface="+mn-lt"/>
              </a:rPr>
              <a:t>Partial assembly involves taking advantage of a sum factorization method and the local version of the matrices to precompute entries into the resultant matrix, saving in data storage and memory transfers.</a:t>
            </a:r>
            <a:endParaRPr lang="en-US" sz="1600"/>
          </a:p>
          <a:p>
            <a:pPr lvl="1">
              <a:buFont typeface="Courier New" panose="020B0604020202020204" pitchFamily="34" charset="0"/>
              <a:buChar char="o"/>
            </a:pPr>
            <a:r>
              <a:rPr lang="en-US" sz="1600">
                <a:ea typeface="+mn-lt"/>
                <a:cs typeface="+mn-lt"/>
              </a:rPr>
              <a:t>The full assembly in comparison works with the global version of the matrices, and is contained in compressed sparse row format.</a:t>
            </a:r>
          </a:p>
          <a:p>
            <a:r>
              <a:rPr lang="en-US" sz="1800">
                <a:ea typeface="+mn-lt"/>
                <a:cs typeface="+mn-lt"/>
              </a:rPr>
              <a:t>Both methods utilize the MFEM C++ library to complete the calculations and construct the finite element meshes.</a:t>
            </a:r>
          </a:p>
          <a:p>
            <a:r>
              <a:rPr lang="en-US" sz="1800">
                <a:ea typeface="+mn-lt"/>
                <a:cs typeface="+mn-lt"/>
              </a:rPr>
              <a:t>LAGHOS maintains support for GPUs and additional software models such as CUDA and OpenMP through the use of the MFEM library.</a:t>
            </a:r>
          </a:p>
        </p:txBody>
      </p:sp>
    </p:spTree>
    <p:extLst>
      <p:ext uri="{BB962C8B-B14F-4D97-AF65-F5344CB8AC3E}">
        <p14:creationId xmlns:p14="http://schemas.microsoft.com/office/powerpoint/2010/main" val="2972586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Problem Exploration</a:t>
            </a:r>
          </a:p>
        </p:txBody>
      </p:sp>
      <p:sp>
        <p:nvSpPr>
          <p:cNvPr id="4" name="TextBox 3">
            <a:extLst>
              <a:ext uri="{FF2B5EF4-FFF2-40B4-BE49-F238E27FC236}">
                <a16:creationId xmlns:a16="http://schemas.microsoft.com/office/drawing/2014/main" id="{4AD66003-4C9D-C8CE-F543-E2A9385F1D60}"/>
              </a:ext>
            </a:extLst>
          </p:cNvPr>
          <p:cNvSpPr txBox="1"/>
          <p:nvPr/>
        </p:nvSpPr>
        <p:spPr>
          <a:xfrm>
            <a:off x="396899" y="1501552"/>
            <a:ext cx="7577756" cy="5262979"/>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spc="10" err="1">
                <a:ea typeface="+mn-lt"/>
                <a:cs typeface="+mn-lt"/>
              </a:rPr>
              <a:t>Sedov</a:t>
            </a:r>
            <a:r>
              <a:rPr lang="en-US" sz="2000" spc="10">
                <a:ea typeface="+mn-lt"/>
                <a:cs typeface="+mn-lt"/>
              </a:rPr>
              <a:t> Blast Problem:</a:t>
            </a:r>
          </a:p>
          <a:p>
            <a:pPr marL="742950" lvl="1" indent="-285750" fontAlgn="base">
              <a:buFont typeface="Arial" panose="020B0604020202020204" pitchFamily="34" charset="0"/>
              <a:buChar char="•"/>
            </a:pPr>
            <a:r>
              <a:rPr lang="en-US" sz="2000" spc="10">
                <a:ea typeface="+mn-lt"/>
                <a:cs typeface="+mn-lt"/>
              </a:rPr>
              <a:t>Main problem of interest for LAGHOS</a:t>
            </a:r>
          </a:p>
          <a:p>
            <a:pPr marL="742950" lvl="1" indent="-285750" fontAlgn="base">
              <a:buFont typeface="Arial" panose="020B0604020202020204" pitchFamily="34" charset="0"/>
              <a:buChar char="•"/>
            </a:pPr>
            <a:r>
              <a:rPr lang="en-US" sz="2000" spc="10">
                <a:ea typeface="+mn-lt"/>
                <a:cs typeface="+mn-lt"/>
              </a:rPr>
              <a:t>Test case in numerical hydrodynamics that simulates the radial expansion of a high-energy explosion</a:t>
            </a:r>
          </a:p>
          <a:p>
            <a:pPr marL="742950" lvl="1" indent="-285750" fontAlgn="base">
              <a:buFont typeface="Arial" panose="020B0604020202020204" pitchFamily="34" charset="0"/>
              <a:buChar char="•"/>
            </a:pPr>
            <a:r>
              <a:rPr lang="en-US" sz="2000" spc="10">
                <a:ea typeface="+mn-lt"/>
                <a:cs typeface="+mn-lt"/>
              </a:rPr>
              <a:t>Serves as a benchmark to evaluate the accuracy and efficiency for modeling shock physics and complex flow dynamics in explosions</a:t>
            </a:r>
          </a:p>
          <a:p>
            <a:pPr marL="742950" lvl="1" indent="-285750" fontAlgn="base">
              <a:buFont typeface="Arial" panose="020B0604020202020204" pitchFamily="34" charset="0"/>
              <a:buChar char="•"/>
            </a:pPr>
            <a:r>
              <a:rPr lang="en-US" sz="1800" err="1">
                <a:solidFill>
                  <a:srgbClr val="C8C8C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mpirun</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-np</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B5CEA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8</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laghos</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-p</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B5CEA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1</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-dim</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B5CEA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2</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rs</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B5CEA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3</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tf</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B5CEA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0.8</a:t>
            </a:r>
            <a:r>
              <a:rPr lang="en-US" sz="1800">
                <a:solidFill>
                  <a:srgbClr val="D4D4D4"/>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-pa</a:t>
            </a:r>
            <a:endParaRPr lang="en-US" sz="1800">
              <a:effectLst/>
              <a:highlight>
                <a:srgbClr val="1E1E1E"/>
              </a:highlight>
              <a:latin typeface="Aptos" panose="020B0004020202020204" pitchFamily="34" charset="0"/>
              <a:ea typeface="Times New Roman" panose="02020603050405020304" pitchFamily="18" charset="0"/>
              <a:cs typeface="Times New Roman" panose="02020603050405020304" pitchFamily="18" charset="0"/>
            </a:endParaRPr>
          </a:p>
          <a:p>
            <a:pPr marL="742950" lvl="1" indent="-285750" fontAlgn="base">
              <a:buFont typeface="Arial" panose="020B0604020202020204" pitchFamily="34" charset="0"/>
              <a:buChar char="•"/>
            </a:pPr>
            <a:endParaRPr lang="en-US" sz="2000" spc="10">
              <a:ea typeface="+mn-lt"/>
              <a:cs typeface="+mn-lt"/>
            </a:endParaRPr>
          </a:p>
          <a:p>
            <a:pPr marL="342900" indent="-285750" fontAlgn="base">
              <a:buFont typeface="Arial" panose="020B0604020202020204" pitchFamily="34" charset="0"/>
              <a:buChar char="•"/>
            </a:pPr>
            <a:r>
              <a:rPr lang="en-US" sz="2000" spc="10">
                <a:ea typeface="+mn-lt"/>
                <a:cs typeface="+mn-lt"/>
              </a:rPr>
              <a:t>Taylor-Green Problem:</a:t>
            </a:r>
          </a:p>
          <a:p>
            <a:pPr marL="800100" lvl="1" indent="-285750" fontAlgn="base">
              <a:buFont typeface="Arial" panose="020B0604020202020204" pitchFamily="34" charset="0"/>
              <a:buChar char="•"/>
            </a:pPr>
            <a:r>
              <a:rPr lang="en-US" sz="2000" spc="10">
                <a:ea typeface="+mn-lt"/>
                <a:cs typeface="+mn-lt"/>
              </a:rPr>
              <a:t>Benchmark in computational fluid dynamics that simulates how vortex structures change in an incompressible flow</a:t>
            </a:r>
          </a:p>
          <a:p>
            <a:pPr marL="800100" lvl="1" indent="-285750" fontAlgn="base">
              <a:buFont typeface="Arial" panose="020B0604020202020204" pitchFamily="34" charset="0"/>
              <a:buChar char="•"/>
            </a:pPr>
            <a:r>
              <a:rPr lang="en-US" sz="2000" spc="10">
                <a:ea typeface="+mn-lt"/>
                <a:cs typeface="+mn-lt"/>
              </a:rPr>
              <a:t>Test case to assess the accuracy and efficiency of simulating vortex dynamics and turbulence</a:t>
            </a:r>
          </a:p>
          <a:p>
            <a:pPr marL="800100" lvl="1" indent="-285750" fontAlgn="base">
              <a:buFont typeface="Arial" panose="020B0604020202020204" pitchFamily="34" charset="0"/>
              <a:buChar char="•"/>
            </a:pP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mpirun</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-np 8 ./</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laghos</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-p 0 -dim 2 -</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rs</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3 -</a:t>
            </a:r>
            <a:r>
              <a:rPr lang="en-US" sz="1800" err="1">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tf</a:t>
            </a:r>
            <a:r>
              <a:rPr lang="en-US" sz="1800">
                <a:solidFill>
                  <a:srgbClr val="CE9178"/>
                </a:solidFill>
                <a:effectLst/>
                <a:highlight>
                  <a:srgbClr val="1E1E1E"/>
                </a:highlight>
                <a:latin typeface="Consolas" panose="020B0609020204030204" pitchFamily="49" charset="0"/>
                <a:ea typeface="Consolas" panose="020B0609020204030204" pitchFamily="49" charset="0"/>
                <a:cs typeface="Consolas" panose="020B0609020204030204" pitchFamily="49" charset="0"/>
              </a:rPr>
              <a:t> 0.75 -pa</a:t>
            </a:r>
            <a:endParaRPr lang="en-US" sz="1800">
              <a:effectLst/>
              <a:highlight>
                <a:srgbClr val="1E1E1E"/>
              </a:highlight>
              <a:latin typeface="Aptos" panose="020B0004020202020204" pitchFamily="34" charset="0"/>
              <a:ea typeface="Times New Roman" panose="02020603050405020304" pitchFamily="18" charset="0"/>
              <a:cs typeface="Times New Roman" panose="02020603050405020304" pitchFamily="18" charset="0"/>
            </a:endParaRPr>
          </a:p>
          <a:p>
            <a:pPr marL="800100" lvl="1" indent="-285750" fontAlgn="base">
              <a:buFont typeface="Arial" panose="020B0604020202020204" pitchFamily="34" charset="0"/>
              <a:buChar char="•"/>
            </a:pPr>
            <a:endParaRPr lang="en-US" sz="2000" spc="10">
              <a:ea typeface="+mn-lt"/>
              <a:cs typeface="+mn-lt"/>
            </a:endParaRPr>
          </a:p>
        </p:txBody>
      </p:sp>
      <p:pic>
        <p:nvPicPr>
          <p:cNvPr id="3" name="Picture 2" descr="Sedov blast image">
            <a:extLst>
              <a:ext uri="{FF2B5EF4-FFF2-40B4-BE49-F238E27FC236}">
                <a16:creationId xmlns:a16="http://schemas.microsoft.com/office/drawing/2014/main" id="{F34EC23E-7276-C56F-5BE1-9B73569D3E30}"/>
              </a:ext>
            </a:extLst>
          </p:cNvPr>
          <p:cNvPicPr>
            <a:picLocks noChangeAspect="1"/>
          </p:cNvPicPr>
          <p:nvPr/>
        </p:nvPicPr>
        <p:blipFill>
          <a:blip r:embed="rId2"/>
          <a:stretch>
            <a:fillRect/>
          </a:stretch>
        </p:blipFill>
        <p:spPr>
          <a:xfrm>
            <a:off x="7974655" y="948620"/>
            <a:ext cx="2543479" cy="2480380"/>
          </a:xfrm>
          <a:prstGeom prst="rect">
            <a:avLst/>
          </a:prstGeom>
        </p:spPr>
      </p:pic>
      <p:pic>
        <p:nvPicPr>
          <p:cNvPr id="2050" name="Picture 2">
            <a:extLst>
              <a:ext uri="{FF2B5EF4-FFF2-40B4-BE49-F238E27FC236}">
                <a16:creationId xmlns:a16="http://schemas.microsoft.com/office/drawing/2014/main" id="{6C1DEB77-B909-5A2F-9116-CE1F5424C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1" y="3603068"/>
            <a:ext cx="2935288" cy="292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Result Metrics Explanation</a:t>
            </a:r>
          </a:p>
        </p:txBody>
      </p:sp>
      <p:sp>
        <p:nvSpPr>
          <p:cNvPr id="4" name="TextBox 3">
            <a:extLst>
              <a:ext uri="{FF2B5EF4-FFF2-40B4-BE49-F238E27FC236}">
                <a16:creationId xmlns:a16="http://schemas.microsoft.com/office/drawing/2014/main" id="{4AD66003-4C9D-C8CE-F543-E2A9385F1D60}"/>
              </a:ext>
            </a:extLst>
          </p:cNvPr>
          <p:cNvSpPr txBox="1"/>
          <p:nvPr/>
        </p:nvSpPr>
        <p:spPr>
          <a:xfrm>
            <a:off x="238149" y="1651000"/>
            <a:ext cx="10874351" cy="4724370"/>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2000" spc="10">
                <a:ea typeface="+mn-lt"/>
                <a:cs typeface="+mn-lt"/>
              </a:rPr>
              <a:t>LAGHOS outputs its own results in units of time (s) and rate (</a:t>
            </a:r>
            <a:r>
              <a:rPr lang="en-US" sz="2000" spc="10" err="1">
                <a:ea typeface="+mn-lt"/>
                <a:cs typeface="+mn-lt"/>
              </a:rPr>
              <a:t>megadofs</a:t>
            </a:r>
            <a:r>
              <a:rPr lang="en-US" sz="2000" spc="10">
                <a:ea typeface="+mn-lt"/>
                <a:cs typeface="+mn-lt"/>
              </a:rPr>
              <a:t> x </a:t>
            </a:r>
            <a:r>
              <a:rPr lang="en-US" sz="2000" spc="10" err="1">
                <a:ea typeface="+mn-lt"/>
                <a:cs typeface="+mn-lt"/>
              </a:rPr>
              <a:t>cg_iterations</a:t>
            </a:r>
            <a:r>
              <a:rPr lang="en-US" sz="2000" spc="10">
                <a:ea typeface="+mn-lt"/>
                <a:cs typeface="+mn-lt"/>
              </a:rPr>
              <a:t> / second), where </a:t>
            </a:r>
            <a:r>
              <a:rPr lang="en-US" sz="2000" spc="10" err="1">
                <a:ea typeface="+mn-lt"/>
                <a:cs typeface="+mn-lt"/>
              </a:rPr>
              <a:t>megadofs</a:t>
            </a:r>
            <a:r>
              <a:rPr lang="en-US" sz="2000" spc="10">
                <a:ea typeface="+mn-lt"/>
                <a:cs typeface="+mn-lt"/>
              </a:rPr>
              <a:t> are millions of nodes that need to be computed:</a:t>
            </a:r>
          </a:p>
          <a:p>
            <a:pPr algn="l" rtl="0" fontAlgn="base"/>
            <a:endParaRPr lang="en-US" sz="2000" spc="10">
              <a:ea typeface="+mn-lt"/>
              <a:cs typeface="+mn-lt"/>
            </a:endParaRPr>
          </a:p>
          <a:p>
            <a:pPr marL="342900" indent="-342900" algn="l" rtl="0" fontAlgn="base">
              <a:buFont typeface="+mj-lt"/>
              <a:buAutoNum type="arabicPeriod"/>
            </a:pPr>
            <a:r>
              <a:rPr lang="en-US" sz="2000" spc="10">
                <a:ea typeface="+mn-lt"/>
                <a:cs typeface="+mn-lt"/>
              </a:rPr>
              <a:t>The inversion of the global kinematic mass matrix (CG H1)</a:t>
            </a:r>
          </a:p>
          <a:p>
            <a:pPr marL="742950" lvl="1" indent="-285750" fontAlgn="base">
              <a:buFont typeface="Arial" panose="020B0604020202020204" pitchFamily="34" charset="0"/>
              <a:buChar char="•"/>
            </a:pPr>
            <a:r>
              <a:rPr lang="en-US" sz="2000" spc="10">
                <a:ea typeface="+mn-lt"/>
                <a:cs typeface="+mn-lt"/>
              </a:rPr>
              <a:t>Represents the mass properties of the system approximated into finite elements</a:t>
            </a:r>
          </a:p>
          <a:p>
            <a:pPr marL="742950" lvl="1" indent="-285750" fontAlgn="base">
              <a:buFont typeface="Arial" panose="020B0604020202020204" pitchFamily="34" charset="0"/>
              <a:buChar char="•"/>
            </a:pPr>
            <a:r>
              <a:rPr lang="en-US" sz="2000" spc="10">
                <a:ea typeface="+mn-lt"/>
                <a:cs typeface="+mn-lt"/>
              </a:rPr>
              <a:t>Inversion is needed to solve the system of equations for the problem</a:t>
            </a:r>
          </a:p>
          <a:p>
            <a:pPr algn="l" rtl="0" fontAlgn="base"/>
            <a:r>
              <a:rPr lang="en-US" sz="2000" spc="10">
                <a:ea typeface="+mn-lt"/>
                <a:cs typeface="+mn-lt"/>
              </a:rPr>
              <a:t>2.  The force operator evaluation from degrees of freedom to quadrature points </a:t>
            </a:r>
          </a:p>
          <a:p>
            <a:pPr marL="742950" lvl="1" indent="-285750" fontAlgn="base">
              <a:buFont typeface="Arial" panose="020B0604020202020204" pitchFamily="34" charset="0"/>
              <a:buChar char="•"/>
            </a:pPr>
            <a:r>
              <a:rPr lang="en-US" sz="2000" spc="10">
                <a:ea typeface="+mn-lt"/>
                <a:cs typeface="+mn-lt"/>
              </a:rPr>
              <a:t>Calculates the forces acting on the system at any given time</a:t>
            </a:r>
          </a:p>
          <a:p>
            <a:pPr marL="742950" lvl="1" indent="-285750" fontAlgn="base">
              <a:buFont typeface="Arial" panose="020B0604020202020204" pitchFamily="34" charset="0"/>
              <a:buChar char="•"/>
            </a:pPr>
            <a:r>
              <a:rPr lang="en-US" sz="2000" spc="10">
                <a:ea typeface="+mn-lt"/>
                <a:cs typeface="+mn-lt"/>
              </a:rPr>
              <a:t>Result from the interactions between the velocities and positions of each node</a:t>
            </a:r>
          </a:p>
          <a:p>
            <a:pPr marL="742950" lvl="1" indent="-285750" fontAlgn="base">
              <a:buFont typeface="Arial" panose="020B0604020202020204" pitchFamily="34" charset="0"/>
              <a:buChar char="•"/>
            </a:pPr>
            <a:r>
              <a:rPr lang="en-US" sz="2000" spc="10">
                <a:ea typeface="+mn-lt"/>
                <a:cs typeface="+mn-lt"/>
              </a:rPr>
              <a:t>Quadrature points are points in the system where the function values are computed and used to approximate the integrals for the solution</a:t>
            </a:r>
          </a:p>
          <a:p>
            <a:pPr algn="l" rtl="0" fontAlgn="base"/>
            <a:r>
              <a:rPr lang="en-US" sz="2000" spc="10">
                <a:ea typeface="+mn-lt"/>
                <a:cs typeface="+mn-lt"/>
              </a:rPr>
              <a:t>3.  The physics kernel in quadrature points (</a:t>
            </a:r>
            <a:r>
              <a:rPr lang="en-US" sz="2000" spc="10" err="1">
                <a:ea typeface="+mn-lt"/>
                <a:cs typeface="+mn-lt"/>
              </a:rPr>
              <a:t>UpdateQuadData</a:t>
            </a:r>
            <a:r>
              <a:rPr lang="en-US" sz="2000" spc="10">
                <a:ea typeface="+mn-lt"/>
                <a:cs typeface="+mn-lt"/>
              </a:rPr>
              <a:t>)</a:t>
            </a:r>
          </a:p>
          <a:p>
            <a:pPr marL="742950" lvl="1" indent="-285750" fontAlgn="base">
              <a:buFont typeface="Arial" panose="020B0604020202020204" pitchFamily="34" charset="0"/>
              <a:buChar char="•"/>
            </a:pPr>
            <a:r>
              <a:rPr lang="en-US" sz="2000" spc="10">
                <a:ea typeface="+mn-lt"/>
                <a:cs typeface="+mn-lt"/>
              </a:rPr>
              <a:t>Time and rate for updating the physical quantities at the quadrature points for each element of the mesh and for each timestep in the simulation</a:t>
            </a:r>
          </a:p>
          <a:p>
            <a:endParaRPr lang="en-US" sz="2100"/>
          </a:p>
        </p:txBody>
      </p:sp>
    </p:spTree>
    <p:extLst>
      <p:ext uri="{BB962C8B-B14F-4D97-AF65-F5344CB8AC3E}">
        <p14:creationId xmlns:p14="http://schemas.microsoft.com/office/powerpoint/2010/main" val="104103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Approach</a:t>
            </a:r>
          </a:p>
        </p:txBody>
      </p:sp>
      <p:sp>
        <p:nvSpPr>
          <p:cNvPr id="4" name="TextBox 3">
            <a:extLst>
              <a:ext uri="{FF2B5EF4-FFF2-40B4-BE49-F238E27FC236}">
                <a16:creationId xmlns:a16="http://schemas.microsoft.com/office/drawing/2014/main" id="{4AD66003-4C9D-C8CE-F543-E2A9385F1D60}"/>
              </a:ext>
            </a:extLst>
          </p:cNvPr>
          <p:cNvSpPr txBox="1"/>
          <p:nvPr/>
        </p:nvSpPr>
        <p:spPr>
          <a:xfrm>
            <a:off x="187349" y="1638766"/>
            <a:ext cx="10906101" cy="3580467"/>
          </a:xfrm>
          <a:prstGeom prst="rect">
            <a:avLst/>
          </a:prstGeom>
          <a:noFill/>
        </p:spPr>
        <p:txBody>
          <a:bodyPr wrap="square" lIns="91440" tIns="45720" rIns="91440" bIns="45720" rtlCol="0" anchor="t">
            <a:spAutoFit/>
          </a:bodyPr>
          <a:lstStyle/>
          <a:p>
            <a:pPr marL="285750" indent="-285750">
              <a:spcAft>
                <a:spcPts val="400"/>
              </a:spcAft>
              <a:buFont typeface="Arial" panose="020B0604020202020204" pitchFamily="34" charset="0"/>
              <a:buChar char="•"/>
            </a:pPr>
            <a:r>
              <a:rPr lang="en-US" sz="2000" spc="10">
                <a:ea typeface="+mn-lt"/>
                <a:cs typeface="+mn-lt"/>
              </a:rPr>
              <a:t>From where are you downloading the code (URLs of websites, etc.)?</a:t>
            </a:r>
          </a:p>
          <a:p>
            <a:pPr marL="742950" lvl="1" indent="-285750">
              <a:spcAft>
                <a:spcPts val="400"/>
              </a:spcAft>
              <a:buFont typeface="Arial" panose="020B0604020202020204" pitchFamily="34" charset="0"/>
              <a:buChar char="•"/>
            </a:pPr>
            <a:r>
              <a:rPr lang="en-US" sz="2000">
                <a:solidFill>
                  <a:srgbClr val="000000"/>
                </a:solidFill>
              </a:rPr>
              <a:t>Downloading code from </a:t>
            </a:r>
            <a:r>
              <a:rPr lang="en-US" sz="2000">
                <a:solidFill>
                  <a:srgbClr val="262626"/>
                </a:solidFill>
                <a:hlinkClick r:id="rId2"/>
              </a:rPr>
              <a:t>LAGHOS </a:t>
            </a:r>
            <a:r>
              <a:rPr lang="en-US" sz="2000" err="1">
                <a:solidFill>
                  <a:srgbClr val="262626"/>
                </a:solidFill>
                <a:hlinkClick r:id="rId2"/>
              </a:rPr>
              <a:t>Github</a:t>
            </a:r>
            <a:endParaRPr lang="en-US" sz="2400" spc="10">
              <a:ea typeface="+mn-lt"/>
              <a:cs typeface="+mn-lt"/>
            </a:endParaRPr>
          </a:p>
          <a:p>
            <a:pPr marL="285750" indent="-285750">
              <a:spcAft>
                <a:spcPts val="400"/>
              </a:spcAft>
              <a:buFont typeface="Arial" panose="020B0604020202020204" pitchFamily="34" charset="0"/>
              <a:buChar char="•"/>
            </a:pPr>
            <a:r>
              <a:rPr lang="en-US" sz="2000" spc="10">
                <a:solidFill>
                  <a:srgbClr val="000000"/>
                </a:solidFill>
                <a:ea typeface="+mn-lt"/>
                <a:cs typeface="+mn-lt"/>
              </a:rPr>
              <a:t>What code are available? e.g., serial, MPI only, </a:t>
            </a:r>
            <a:r>
              <a:rPr lang="en-US" sz="2000" spc="10" err="1">
                <a:solidFill>
                  <a:srgbClr val="000000"/>
                </a:solidFill>
                <a:ea typeface="+mn-lt"/>
                <a:cs typeface="+mn-lt"/>
              </a:rPr>
              <a:t>MPI+OpenMP</a:t>
            </a:r>
            <a:r>
              <a:rPr lang="en-US" sz="2000" spc="10">
                <a:solidFill>
                  <a:srgbClr val="000000"/>
                </a:solidFill>
                <a:ea typeface="+mn-lt"/>
                <a:cs typeface="+mn-lt"/>
              </a:rPr>
              <a:t>, etc.</a:t>
            </a:r>
          </a:p>
          <a:p>
            <a:pPr marL="742950" lvl="1" indent="-285750">
              <a:spcAft>
                <a:spcPts val="400"/>
              </a:spcAft>
              <a:buFont typeface="Arial" panose="020B0604020202020204" pitchFamily="34" charset="0"/>
              <a:buChar char="•"/>
            </a:pPr>
            <a:r>
              <a:rPr lang="en-US" sz="2000" err="1">
                <a:solidFill>
                  <a:srgbClr val="262626"/>
                </a:solidFill>
              </a:rPr>
              <a:t>Serial+MPI</a:t>
            </a:r>
            <a:r>
              <a:rPr lang="en-US" sz="2000">
                <a:solidFill>
                  <a:srgbClr val="262626"/>
                </a:solidFill>
              </a:rPr>
              <a:t> code available, both to be studied and ported to </a:t>
            </a:r>
            <a:r>
              <a:rPr lang="en-US" sz="2000" err="1">
                <a:solidFill>
                  <a:srgbClr val="262626"/>
                </a:solidFill>
              </a:rPr>
              <a:t>HiPerGator</a:t>
            </a:r>
            <a:r>
              <a:rPr lang="en-US" sz="2000">
                <a:solidFill>
                  <a:srgbClr val="262626"/>
                </a:solidFill>
              </a:rPr>
              <a:t>. OpenMP is available through the MFEM library, which is used for calculations.</a:t>
            </a:r>
            <a:endParaRPr lang="en-US" sz="2400" spc="10">
              <a:solidFill>
                <a:srgbClr val="000000"/>
              </a:solidFill>
              <a:ea typeface="+mn-lt"/>
              <a:cs typeface="+mn-lt"/>
            </a:endParaRPr>
          </a:p>
          <a:p>
            <a:pPr marL="285750" indent="-285750">
              <a:spcAft>
                <a:spcPts val="400"/>
              </a:spcAft>
              <a:buFont typeface="Arial" panose="020B0604020202020204" pitchFamily="34" charset="0"/>
              <a:buChar char="•"/>
            </a:pPr>
            <a:r>
              <a:rPr lang="en-US" sz="2000">
                <a:solidFill>
                  <a:srgbClr val="000000"/>
                </a:solidFill>
              </a:rPr>
              <a:t>What are your proposed tasks?</a:t>
            </a:r>
          </a:p>
          <a:p>
            <a:pPr marL="742950" lvl="1" indent="-285750">
              <a:spcAft>
                <a:spcPts val="400"/>
              </a:spcAft>
              <a:buFont typeface="Arial" panose="020B0604020202020204" pitchFamily="34" charset="0"/>
              <a:buChar char="•"/>
            </a:pPr>
            <a:r>
              <a:rPr lang="en-US" sz="2000">
                <a:solidFill>
                  <a:srgbClr val="262626"/>
                </a:solidFill>
              </a:rPr>
              <a:t>Read through the downloaded code and review its features, including parallelization</a:t>
            </a:r>
          </a:p>
          <a:p>
            <a:pPr marL="742950" lvl="1" indent="-285750">
              <a:spcAft>
                <a:spcPts val="400"/>
              </a:spcAft>
              <a:buFont typeface="Arial" panose="020B0604020202020204" pitchFamily="34" charset="0"/>
              <a:buChar char="•"/>
            </a:pPr>
            <a:r>
              <a:rPr lang="en-US" sz="2000">
                <a:solidFill>
                  <a:srgbClr val="262626"/>
                </a:solidFill>
              </a:rPr>
              <a:t>Read relevant works published on the solver and synthesize their findings  </a:t>
            </a:r>
          </a:p>
          <a:p>
            <a:pPr marL="742950" lvl="1" indent="-285750">
              <a:spcAft>
                <a:spcPts val="400"/>
              </a:spcAft>
              <a:buFont typeface="Arial" panose="020B0604020202020204" pitchFamily="34" charset="0"/>
              <a:buChar char="•"/>
            </a:pPr>
            <a:r>
              <a:rPr lang="en-US" sz="2000">
                <a:solidFill>
                  <a:srgbClr val="262626"/>
                </a:solidFill>
              </a:rPr>
              <a:t>Port the code to HiPerGator </a:t>
            </a:r>
          </a:p>
          <a:p>
            <a:pPr marL="742950" lvl="1" indent="-285750">
              <a:spcAft>
                <a:spcPts val="400"/>
              </a:spcAft>
              <a:buFont typeface="Arial" panose="020B0604020202020204" pitchFamily="34" charset="0"/>
              <a:buChar char="•"/>
            </a:pPr>
            <a:r>
              <a:rPr lang="en-US" sz="2000">
                <a:solidFill>
                  <a:srgbClr val="262626"/>
                </a:solidFill>
              </a:rPr>
              <a:t>Compare the ported code to other studies done on LAGHOS</a:t>
            </a:r>
            <a:endParaRPr lang="en-US" sz="2100"/>
          </a:p>
        </p:txBody>
      </p:sp>
    </p:spTree>
    <p:extLst>
      <p:ext uri="{BB962C8B-B14F-4D97-AF65-F5344CB8AC3E}">
        <p14:creationId xmlns:p14="http://schemas.microsoft.com/office/powerpoint/2010/main" val="227333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A207-7382-B478-AFEB-72DF5A144D70}"/>
              </a:ext>
            </a:extLst>
          </p:cNvPr>
          <p:cNvSpPr>
            <a:spLocks noGrp="1"/>
          </p:cNvSpPr>
          <p:nvPr>
            <p:ph type="title"/>
          </p:nvPr>
        </p:nvSpPr>
        <p:spPr>
          <a:xfrm>
            <a:off x="396899" y="1922"/>
            <a:ext cx="9692640" cy="1325562"/>
          </a:xfrm>
        </p:spPr>
        <p:txBody>
          <a:bodyPr/>
          <a:lstStyle/>
          <a:p>
            <a:r>
              <a:rPr lang="en-US"/>
              <a:t>Approach (cont.)</a:t>
            </a:r>
          </a:p>
        </p:txBody>
      </p:sp>
      <p:sp>
        <p:nvSpPr>
          <p:cNvPr id="4" name="TextBox 3">
            <a:extLst>
              <a:ext uri="{FF2B5EF4-FFF2-40B4-BE49-F238E27FC236}">
                <a16:creationId xmlns:a16="http://schemas.microsoft.com/office/drawing/2014/main" id="{4AD66003-4C9D-C8CE-F543-E2A9385F1D60}"/>
              </a:ext>
            </a:extLst>
          </p:cNvPr>
          <p:cNvSpPr txBox="1"/>
          <p:nvPr/>
        </p:nvSpPr>
        <p:spPr>
          <a:xfrm>
            <a:off x="238149" y="1651000"/>
            <a:ext cx="10874351" cy="2503249"/>
          </a:xfrm>
          <a:prstGeom prst="rect">
            <a:avLst/>
          </a:prstGeom>
          <a:noFill/>
        </p:spPr>
        <p:txBody>
          <a:bodyPr wrap="square" lIns="91440" tIns="45720" rIns="91440" bIns="45720" rtlCol="0" anchor="t">
            <a:spAutoFit/>
          </a:bodyPr>
          <a:lstStyle/>
          <a:p>
            <a:pPr marL="285750" indent="-285750">
              <a:spcAft>
                <a:spcPts val="400"/>
              </a:spcAft>
              <a:buFont typeface="Arial" panose="020B0604020202020204" pitchFamily="34" charset="0"/>
              <a:buChar char="•"/>
            </a:pPr>
            <a:r>
              <a:rPr lang="en-US" sz="2000" spc="10">
                <a:ea typeface="+mn-lt"/>
                <a:cs typeface="+mn-lt"/>
              </a:rPr>
              <a:t>Any value-added tasks? (e.g., extensive profiling with Score-P, design-space exploration as “stretched goals”)</a:t>
            </a:r>
          </a:p>
          <a:p>
            <a:pPr marL="742950" lvl="1" indent="-285750">
              <a:spcAft>
                <a:spcPts val="400"/>
              </a:spcAft>
              <a:buFont typeface="Arial" panose="020B0604020202020204" pitchFamily="34" charset="0"/>
              <a:buChar char="•"/>
            </a:pPr>
            <a:r>
              <a:rPr lang="en-US" sz="2000">
                <a:solidFill>
                  <a:srgbClr val="000000"/>
                </a:solidFill>
              </a:rPr>
              <a:t>Profile the code with </a:t>
            </a:r>
            <a:r>
              <a:rPr lang="en-US" sz="2000" err="1">
                <a:solidFill>
                  <a:srgbClr val="000000"/>
                </a:solidFill>
              </a:rPr>
              <a:t>gprof</a:t>
            </a:r>
            <a:r>
              <a:rPr lang="en-US" sz="2000">
                <a:solidFill>
                  <a:srgbClr val="000000"/>
                </a:solidFill>
              </a:rPr>
              <a:t>, </a:t>
            </a:r>
            <a:r>
              <a:rPr lang="en-US" sz="2000" err="1">
                <a:solidFill>
                  <a:srgbClr val="000000"/>
                </a:solidFill>
              </a:rPr>
              <a:t>nvprof</a:t>
            </a:r>
            <a:r>
              <a:rPr lang="en-US" sz="2000">
                <a:solidFill>
                  <a:srgbClr val="000000"/>
                </a:solidFill>
              </a:rPr>
              <a:t>, </a:t>
            </a:r>
            <a:r>
              <a:rPr lang="en-US" sz="2000" err="1">
                <a:solidFill>
                  <a:srgbClr val="000000"/>
                </a:solidFill>
              </a:rPr>
              <a:t>vtune</a:t>
            </a:r>
            <a:endParaRPr lang="en-US" sz="2000">
              <a:solidFill>
                <a:srgbClr val="000000"/>
              </a:solidFill>
            </a:endParaRPr>
          </a:p>
          <a:p>
            <a:pPr marL="742950" lvl="1" indent="-285750">
              <a:spcAft>
                <a:spcPts val="400"/>
              </a:spcAft>
              <a:buFont typeface="Arial" panose="020B0604020202020204" pitchFamily="34" charset="0"/>
              <a:buChar char="•"/>
            </a:pPr>
            <a:r>
              <a:rPr lang="en-US" sz="2000">
                <a:solidFill>
                  <a:srgbClr val="000000"/>
                </a:solidFill>
              </a:rPr>
              <a:t>Modify the code and analyze how our modifications improve/worsen its performance</a:t>
            </a:r>
          </a:p>
          <a:p>
            <a:pPr marL="285750" indent="-285750">
              <a:spcAft>
                <a:spcPts val="400"/>
              </a:spcAft>
              <a:buFont typeface="Arial" panose="020B0604020202020204" pitchFamily="34" charset="0"/>
              <a:buChar char="•"/>
            </a:pPr>
            <a:r>
              <a:rPr lang="en-US" sz="2000" spc="10">
                <a:solidFill>
                  <a:srgbClr val="000000"/>
                </a:solidFill>
                <a:ea typeface="+mn-lt"/>
                <a:cs typeface="+mn-lt"/>
              </a:rPr>
              <a:t>Changes from project proposal and progress slides:</a:t>
            </a:r>
          </a:p>
          <a:p>
            <a:pPr marL="742950" lvl="1" indent="-285750">
              <a:spcAft>
                <a:spcPts val="400"/>
              </a:spcAft>
              <a:buFont typeface="Arial" panose="020B0604020202020204" pitchFamily="34" charset="0"/>
              <a:buChar char="•"/>
            </a:pPr>
            <a:r>
              <a:rPr lang="en-US" sz="2000" spc="10">
                <a:solidFill>
                  <a:srgbClr val="000000"/>
                </a:solidFill>
                <a:ea typeface="+mn-lt"/>
                <a:cs typeface="+mn-lt"/>
              </a:rPr>
              <a:t>Specified </a:t>
            </a:r>
            <a:r>
              <a:rPr lang="en-US" sz="2000" b="1" spc="10" err="1">
                <a:solidFill>
                  <a:srgbClr val="000000"/>
                </a:solidFill>
                <a:ea typeface="+mn-lt"/>
                <a:cs typeface="+mn-lt"/>
              </a:rPr>
              <a:t>gprof</a:t>
            </a:r>
            <a:r>
              <a:rPr lang="en-US" sz="2000" spc="10">
                <a:solidFill>
                  <a:srgbClr val="000000"/>
                </a:solidFill>
                <a:ea typeface="+mn-lt"/>
                <a:cs typeface="+mn-lt"/>
              </a:rPr>
              <a:t> as chosen </a:t>
            </a:r>
            <a:r>
              <a:rPr lang="en-US" sz="2000" b="1" spc="10">
                <a:solidFill>
                  <a:srgbClr val="000000"/>
                </a:solidFill>
                <a:ea typeface="+mn-lt"/>
                <a:cs typeface="+mn-lt"/>
              </a:rPr>
              <a:t>profiler</a:t>
            </a:r>
            <a:r>
              <a:rPr lang="en-US" sz="2000" spc="10">
                <a:solidFill>
                  <a:srgbClr val="000000"/>
                </a:solidFill>
                <a:ea typeface="+mn-lt"/>
                <a:cs typeface="+mn-lt"/>
              </a:rPr>
              <a:t>, also used </a:t>
            </a:r>
            <a:r>
              <a:rPr lang="en-US" sz="2000" b="1" spc="10" err="1">
                <a:solidFill>
                  <a:srgbClr val="000000"/>
                </a:solidFill>
                <a:ea typeface="+mn-lt"/>
                <a:cs typeface="+mn-lt"/>
              </a:rPr>
              <a:t>nvprof</a:t>
            </a:r>
            <a:r>
              <a:rPr lang="en-US" sz="2000" spc="10">
                <a:solidFill>
                  <a:srgbClr val="000000"/>
                </a:solidFill>
                <a:ea typeface="+mn-lt"/>
                <a:cs typeface="+mn-lt"/>
              </a:rPr>
              <a:t> and </a:t>
            </a:r>
            <a:r>
              <a:rPr lang="en-US" sz="2000" b="1" spc="10" err="1">
                <a:solidFill>
                  <a:srgbClr val="000000"/>
                </a:solidFill>
                <a:ea typeface="+mn-lt"/>
                <a:cs typeface="+mn-lt"/>
              </a:rPr>
              <a:t>vtune</a:t>
            </a:r>
            <a:endParaRPr lang="en-US" sz="2000" b="1" spc="10">
              <a:solidFill>
                <a:srgbClr val="000000"/>
              </a:solidFill>
              <a:ea typeface="+mn-lt"/>
              <a:cs typeface="+mn-lt"/>
            </a:endParaRPr>
          </a:p>
          <a:p>
            <a:pPr marL="742950" lvl="1" indent="-285750">
              <a:spcAft>
                <a:spcPts val="400"/>
              </a:spcAft>
              <a:buFont typeface="Arial" panose="020B0604020202020204" pitchFamily="34" charset="0"/>
              <a:buChar char="•"/>
            </a:pPr>
            <a:r>
              <a:rPr lang="en-US" sz="2000" spc="10">
                <a:solidFill>
                  <a:srgbClr val="000000"/>
                </a:solidFill>
                <a:ea typeface="+mn-lt"/>
                <a:cs typeface="+mn-lt"/>
              </a:rPr>
              <a:t>Specified code in the MFEM library will be altered by optimizing OpenMP code</a:t>
            </a:r>
          </a:p>
        </p:txBody>
      </p:sp>
    </p:spTree>
    <p:extLst>
      <p:ext uri="{BB962C8B-B14F-4D97-AF65-F5344CB8AC3E}">
        <p14:creationId xmlns:p14="http://schemas.microsoft.com/office/powerpoint/2010/main" val="347155903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6CB9B2B9A6924AAA8A4828FA4DD4CB" ma:contentTypeVersion="4" ma:contentTypeDescription="Create a new document." ma:contentTypeScope="" ma:versionID="6fd6ffdd855a9a094a2314e2ac4b3cda">
  <xsd:schema xmlns:xsd="http://www.w3.org/2001/XMLSchema" xmlns:xs="http://www.w3.org/2001/XMLSchema" xmlns:p="http://schemas.microsoft.com/office/2006/metadata/properties" xmlns:ns2="ed9312f0-b8b2-447c-b383-a321279ac6d9" targetNamespace="http://schemas.microsoft.com/office/2006/metadata/properties" ma:root="true" ma:fieldsID="3acf1e15292d2eaf7f8b4dfc6ec5f6a7" ns2:_="">
    <xsd:import namespace="ed9312f0-b8b2-447c-b383-a321279ac6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312f0-b8b2-447c-b383-a321279ac6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3ACA21-B6CC-44B6-BBEC-CA1E9F82FF88}">
  <ds:schemaRefs>
    <ds:schemaRef ds:uri="ed9312f0-b8b2-447c-b383-a321279ac6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39A40B-C1D9-4121-8FA2-E042993BC83B}">
  <ds:schemaRefs>
    <ds:schemaRef ds:uri="http://schemas.microsoft.com/office/2006/documentManagement/types"/>
    <ds:schemaRef ds:uri="http://purl.org/dc/terms/"/>
    <ds:schemaRef ds:uri="http://purl.org/dc/dcmitype/"/>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d9312f0-b8b2-447c-b383-a321279ac6d9"/>
  </ds:schemaRefs>
</ds:datastoreItem>
</file>

<file path=customXml/itemProps3.xml><?xml version="1.0" encoding="utf-8"?>
<ds:datastoreItem xmlns:ds="http://schemas.openxmlformats.org/officeDocument/2006/customXml" ds:itemID="{80EE0530-C484-46C3-9A66-B7FB554951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3101</Words>
  <Application>Microsoft Office PowerPoint</Application>
  <PresentationFormat>Widescreen</PresentationFormat>
  <Paragraphs>438</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View</vt:lpstr>
      <vt:lpstr>A Study and Analysis of High-Order Euler Equation Solver LAGHOS </vt:lpstr>
      <vt:lpstr>Summary (2 slides)</vt:lpstr>
      <vt:lpstr>Summary (2 slides)</vt:lpstr>
      <vt:lpstr>LAGHOS Overview</vt:lpstr>
      <vt:lpstr>PowerPoint Presentation</vt:lpstr>
      <vt:lpstr>Problem Exploration</vt:lpstr>
      <vt:lpstr>Result Metrics Explanation</vt:lpstr>
      <vt:lpstr>Approach</vt:lpstr>
      <vt:lpstr>Approach (cont.)</vt:lpstr>
      <vt:lpstr>Code Review</vt:lpstr>
      <vt:lpstr>Code Review</vt:lpstr>
      <vt:lpstr>Code Review</vt:lpstr>
      <vt:lpstr>Literature Review: Paper 1</vt:lpstr>
      <vt:lpstr>Literature Review: Paper 1</vt:lpstr>
      <vt:lpstr>Literature Review: Paper 1</vt:lpstr>
      <vt:lpstr>Results: Taylor-Green Problem--Rate</vt:lpstr>
      <vt:lpstr>Results: Taylor-Green Problem--Rate</vt:lpstr>
      <vt:lpstr>Results: Taylor-Green Problem--Time</vt:lpstr>
      <vt:lpstr>Results: Taylor-Green Problem--Time</vt:lpstr>
      <vt:lpstr>Literature Review: Paper 2</vt:lpstr>
      <vt:lpstr>Literature Review: Paper 2</vt:lpstr>
      <vt:lpstr>Results: Sedov Blast Problem--Time</vt:lpstr>
      <vt:lpstr>Results: Sedov Blast Problem--Time</vt:lpstr>
      <vt:lpstr>Results: Sedov Blast Problem--Rate</vt:lpstr>
      <vt:lpstr>Results: Sedov Blast Problem--Rate</vt:lpstr>
      <vt:lpstr>PowerPoint Presentation</vt:lpstr>
      <vt:lpstr>Gprof Profiling</vt:lpstr>
      <vt:lpstr>Gprof Profiling</vt:lpstr>
      <vt:lpstr>Gprof Profiling</vt:lpstr>
      <vt:lpstr>Gprof Profiling</vt:lpstr>
      <vt:lpstr>Gprof Profiling</vt:lpstr>
      <vt:lpstr>Gprof Profiling</vt:lpstr>
      <vt:lpstr>Nvprof profiling</vt:lpstr>
      <vt:lpstr>Vtune Profiling</vt:lpstr>
      <vt:lpstr>Hotspots</vt:lpstr>
      <vt:lpstr>Hotspots- Flame Graph</vt:lpstr>
      <vt:lpstr>Single Thread Call Stack</vt:lpstr>
      <vt:lpstr>Memory Consumption</vt:lpstr>
      <vt:lpstr>OpenMP code configuration</vt:lpstr>
      <vt:lpstr>OpenMP code configuration</vt:lpstr>
      <vt:lpstr>OpenMP code configuration</vt:lpstr>
      <vt:lpstr>Summary (2 slides)</vt:lpstr>
      <vt:lpstr>Summary (2 slides)</vt:lpstr>
      <vt:lpstr>Deliverables and demo plans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Gazda, Nikodem P.</cp:lastModifiedBy>
  <cp:revision>136</cp:revision>
  <dcterms:created xsi:type="dcterms:W3CDTF">2024-04-08T02:28:39Z</dcterms:created>
  <dcterms:modified xsi:type="dcterms:W3CDTF">2024-05-02T15:23:35Z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0x0101005E6CB9B2B9A6924AAA8A4828FA4DD4CB</vt:lpwstr>
  </property>
</Properties>
</file>